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5"/>
  </p:notesMasterIdLst>
  <p:sldIdLst>
    <p:sldId id="256" r:id="rId2"/>
    <p:sldId id="257" r:id="rId3"/>
    <p:sldId id="258" r:id="rId4"/>
    <p:sldId id="273" r:id="rId5"/>
    <p:sldId id="260" r:id="rId6"/>
    <p:sldId id="261" r:id="rId7"/>
    <p:sldId id="263" r:id="rId8"/>
    <p:sldId id="265" r:id="rId9"/>
    <p:sldId id="270" r:id="rId10"/>
    <p:sldId id="266" r:id="rId11"/>
    <p:sldId id="276" r:id="rId12"/>
    <p:sldId id="271" r:id="rId13"/>
    <p:sldId id="277" r:id="rId14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Work Sans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F8B221-BC87-4C73-82A9-1D94E81365A0}">
  <a:tblStyle styleId="{C6F8B221-BC87-4C73-82A9-1D94E81365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32" autoAdjust="0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/>
    </p:cSldViewPr>
  </p:slideViewPr>
  <p:outlineViewPr>
    <p:cViewPr>
      <p:scale>
        <a:sx n="33" d="100"/>
        <a:sy n="33" d="100"/>
      </p:scale>
      <p:origin x="0" y="-147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62c8e87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62c8e87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b67a7bdb3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b67a7bdb3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b67a7bdb3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b67a7bdb3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21797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cb80be55a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cb80be55a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67a7bdb3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b67a7bdb3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205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c6ce07e87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c6ce07e87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c511b8d7c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c511b8d7c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b67a7bdb3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b67a7bdb3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c6ce07e8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dc6ce07e8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dc6ce07e8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dc6ce07e8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67a7bdb3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b67a7bdb3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b67a7bdb3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b67a7bdb3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dcb80be55a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dcb80be55a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-38250"/>
            <a:ext cx="3429000" cy="518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rot="-5400000">
            <a:off x="-176850" y="1540050"/>
            <a:ext cx="3822300" cy="20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639475" y="3672225"/>
            <a:ext cx="3282600" cy="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429000" y="4599250"/>
            <a:ext cx="5716500" cy="54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77850" y="3008350"/>
            <a:ext cx="1267800" cy="159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-420650" y="446150"/>
            <a:ext cx="1721100" cy="289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cxnSp>
        <p:nvCxnSpPr>
          <p:cNvPr id="91" name="Google Shape;91;p13"/>
          <p:cNvCxnSpPr/>
          <p:nvPr/>
        </p:nvCxnSpPr>
        <p:spPr>
          <a:xfrm rot="5400000">
            <a:off x="8975" y="-4038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3"/>
          <p:cNvCxnSpPr/>
          <p:nvPr/>
        </p:nvCxnSpPr>
        <p:spPr>
          <a:xfrm rot="5400000">
            <a:off x="8975" y="55473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13"/>
          <p:cNvSpPr/>
          <p:nvPr/>
        </p:nvSpPr>
        <p:spPr>
          <a:xfrm>
            <a:off x="5066000" y="-25"/>
            <a:ext cx="40779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3"/>
          <p:cNvSpPr/>
          <p:nvPr/>
        </p:nvSpPr>
        <p:spPr>
          <a:xfrm>
            <a:off x="3212200" y="4604000"/>
            <a:ext cx="5931900" cy="53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3096300" y="873748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"/>
          </p:nvPr>
        </p:nvSpPr>
        <p:spPr>
          <a:xfrm>
            <a:off x="3096300" y="1229149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3"/>
          </p:nvPr>
        </p:nvSpPr>
        <p:spPr>
          <a:xfrm>
            <a:off x="3096300" y="2518123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3096300" y="287352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5"/>
          </p:nvPr>
        </p:nvSpPr>
        <p:spPr>
          <a:xfrm>
            <a:off x="6537175" y="2518123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6"/>
          </p:nvPr>
        </p:nvSpPr>
        <p:spPr>
          <a:xfrm>
            <a:off x="6537175" y="287352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7"/>
          </p:nvPr>
        </p:nvSpPr>
        <p:spPr>
          <a:xfrm>
            <a:off x="6537175" y="873748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8"/>
          </p:nvPr>
        </p:nvSpPr>
        <p:spPr>
          <a:xfrm>
            <a:off x="6537175" y="1229149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9" hasCustomPrompt="1"/>
          </p:nvPr>
        </p:nvSpPr>
        <p:spPr>
          <a:xfrm>
            <a:off x="2089900" y="966550"/>
            <a:ext cx="930300" cy="6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13" hasCustomPrompt="1"/>
          </p:nvPr>
        </p:nvSpPr>
        <p:spPr>
          <a:xfrm>
            <a:off x="2089900" y="2610925"/>
            <a:ext cx="930300" cy="6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4" hasCustomPrompt="1"/>
          </p:nvPr>
        </p:nvSpPr>
        <p:spPr>
          <a:xfrm>
            <a:off x="5530775" y="966550"/>
            <a:ext cx="930300" cy="6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5" hasCustomPrompt="1"/>
          </p:nvPr>
        </p:nvSpPr>
        <p:spPr>
          <a:xfrm>
            <a:off x="5530775" y="2610925"/>
            <a:ext cx="930300" cy="6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7"/>
          <p:cNvSpPr/>
          <p:nvPr/>
        </p:nvSpPr>
        <p:spPr>
          <a:xfrm>
            <a:off x="1605975" y="2336800"/>
            <a:ext cx="7538100" cy="2806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7"/>
          <p:cNvSpPr/>
          <p:nvPr/>
        </p:nvSpPr>
        <p:spPr>
          <a:xfrm>
            <a:off x="1606050" y="4604000"/>
            <a:ext cx="7538100" cy="53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7"/>
          <p:cNvSpPr/>
          <p:nvPr/>
        </p:nvSpPr>
        <p:spPr>
          <a:xfrm>
            <a:off x="1606050" y="0"/>
            <a:ext cx="4489800" cy="53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7"/>
          <p:cNvSpPr/>
          <p:nvPr/>
        </p:nvSpPr>
        <p:spPr>
          <a:xfrm>
            <a:off x="-420650" y="446150"/>
            <a:ext cx="1721100" cy="289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cxnSp>
        <p:nvCxnSpPr>
          <p:cNvPr id="153" name="Google Shape;153;p17"/>
          <p:cNvCxnSpPr/>
          <p:nvPr/>
        </p:nvCxnSpPr>
        <p:spPr>
          <a:xfrm rot="5400000">
            <a:off x="8975" y="-4038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2114756" y="1011148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subTitle" idx="2"/>
          </p:nvPr>
        </p:nvSpPr>
        <p:spPr>
          <a:xfrm>
            <a:off x="2114756" y="1366549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subTitle" idx="3"/>
          </p:nvPr>
        </p:nvSpPr>
        <p:spPr>
          <a:xfrm>
            <a:off x="2114756" y="2655523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subTitle" idx="4"/>
          </p:nvPr>
        </p:nvSpPr>
        <p:spPr>
          <a:xfrm>
            <a:off x="2114756" y="301092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5"/>
          </p:nvPr>
        </p:nvSpPr>
        <p:spPr>
          <a:xfrm>
            <a:off x="6537206" y="1011148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ubTitle" idx="6"/>
          </p:nvPr>
        </p:nvSpPr>
        <p:spPr>
          <a:xfrm>
            <a:off x="6537206" y="1366549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ubTitle" idx="7"/>
          </p:nvPr>
        </p:nvSpPr>
        <p:spPr>
          <a:xfrm>
            <a:off x="6537206" y="2655523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subTitle" idx="8"/>
          </p:nvPr>
        </p:nvSpPr>
        <p:spPr>
          <a:xfrm>
            <a:off x="6537206" y="301092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9"/>
          </p:nvPr>
        </p:nvSpPr>
        <p:spPr>
          <a:xfrm>
            <a:off x="4325981" y="1011148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3"/>
          </p:nvPr>
        </p:nvSpPr>
        <p:spPr>
          <a:xfrm>
            <a:off x="4325981" y="1366549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14"/>
          </p:nvPr>
        </p:nvSpPr>
        <p:spPr>
          <a:xfrm>
            <a:off x="4325981" y="2655523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ubTitle" idx="15"/>
          </p:nvPr>
        </p:nvSpPr>
        <p:spPr>
          <a:xfrm>
            <a:off x="4325981" y="301092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/>
          <p:nvPr/>
        </p:nvSpPr>
        <p:spPr>
          <a:xfrm>
            <a:off x="5050725" y="539500"/>
            <a:ext cx="4093200" cy="40644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4570500" y="0"/>
            <a:ext cx="4573500" cy="53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1606050" y="4604000"/>
            <a:ext cx="7538100" cy="53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/>
          <p:nvPr/>
        </p:nvSpPr>
        <p:spPr>
          <a:xfrm>
            <a:off x="8067675" y="0"/>
            <a:ext cx="1076400" cy="279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8067600" y="0"/>
            <a:ext cx="1076400" cy="93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1657150" y="2600325"/>
            <a:ext cx="6947100" cy="2543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 rot="5400000">
            <a:off x="6288900" y="2288500"/>
            <a:ext cx="5170500" cy="53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-420650" y="446150"/>
            <a:ext cx="1721100" cy="2893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cxnSp>
        <p:nvCxnSpPr>
          <p:cNvPr id="30" name="Google Shape;30;p4"/>
          <p:cNvCxnSpPr/>
          <p:nvPr/>
        </p:nvCxnSpPr>
        <p:spPr>
          <a:xfrm rot="5400000">
            <a:off x="8975" y="-4038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31;p4"/>
          <p:cNvCxnSpPr/>
          <p:nvPr/>
        </p:nvCxnSpPr>
        <p:spPr>
          <a:xfrm rot="5400000">
            <a:off x="8975" y="55473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1657150" y="720250"/>
            <a:ext cx="6780300" cy="38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1617675" y="0"/>
            <a:ext cx="3147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 rot="10800000">
            <a:off x="8067600" y="0"/>
            <a:ext cx="1076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 rot="10800000">
            <a:off x="8067675" y="3427200"/>
            <a:ext cx="1076400" cy="171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-420650" y="446150"/>
            <a:ext cx="1721100" cy="2893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cxnSp>
        <p:nvCxnSpPr>
          <p:cNvPr id="39" name="Google Shape;39;p5"/>
          <p:cNvCxnSpPr/>
          <p:nvPr/>
        </p:nvCxnSpPr>
        <p:spPr>
          <a:xfrm rot="5400000">
            <a:off x="8975" y="-4038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5"/>
          <p:cNvCxnSpPr/>
          <p:nvPr/>
        </p:nvCxnSpPr>
        <p:spPr>
          <a:xfrm rot="5400000">
            <a:off x="8975" y="55473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2484406" y="2612873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2"/>
          </p:nvPr>
        </p:nvSpPr>
        <p:spPr>
          <a:xfrm>
            <a:off x="2484406" y="296827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3"/>
          </p:nvPr>
        </p:nvSpPr>
        <p:spPr>
          <a:xfrm>
            <a:off x="5358481" y="2612873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Work Sans"/>
              <a:buNone/>
              <a:defRPr sz="2000" b="1"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5358481" y="296827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/>
          <p:nvPr/>
        </p:nvSpPr>
        <p:spPr>
          <a:xfrm>
            <a:off x="-420650" y="446150"/>
            <a:ext cx="1721100" cy="289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cxnSp>
        <p:nvCxnSpPr>
          <p:cNvPr id="48" name="Google Shape;48;p6"/>
          <p:cNvCxnSpPr/>
          <p:nvPr/>
        </p:nvCxnSpPr>
        <p:spPr>
          <a:xfrm rot="5400000">
            <a:off x="8975" y="-4038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6"/>
          <p:cNvCxnSpPr/>
          <p:nvPr/>
        </p:nvCxnSpPr>
        <p:spPr>
          <a:xfrm rot="5400000">
            <a:off x="8975" y="55473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50;p6"/>
          <p:cNvSpPr/>
          <p:nvPr/>
        </p:nvSpPr>
        <p:spPr>
          <a:xfrm>
            <a:off x="4570500" y="0"/>
            <a:ext cx="4573500" cy="53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1606050" y="4604000"/>
            <a:ext cx="7538100" cy="53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/>
          <p:nvPr/>
        </p:nvSpPr>
        <p:spPr>
          <a:xfrm>
            <a:off x="1617675" y="3427075"/>
            <a:ext cx="6450000" cy="1716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/>
          <p:nvPr/>
        </p:nvSpPr>
        <p:spPr>
          <a:xfrm rot="10800000">
            <a:off x="8067600" y="879600"/>
            <a:ext cx="1076400" cy="426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 rot="10800000">
            <a:off x="8067675" y="3427200"/>
            <a:ext cx="1076400" cy="171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/>
          <p:nvPr/>
        </p:nvSpPr>
        <p:spPr>
          <a:xfrm>
            <a:off x="-420650" y="446150"/>
            <a:ext cx="1721100" cy="2893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cxnSp>
        <p:nvCxnSpPr>
          <p:cNvPr id="58" name="Google Shape;58;p7"/>
          <p:cNvCxnSpPr/>
          <p:nvPr/>
        </p:nvCxnSpPr>
        <p:spPr>
          <a:xfrm rot="5400000">
            <a:off x="8975" y="-4038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7"/>
          <p:cNvCxnSpPr/>
          <p:nvPr/>
        </p:nvCxnSpPr>
        <p:spPr>
          <a:xfrm rot="5400000">
            <a:off x="8975" y="55473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7"/>
          <p:cNvSpPr txBox="1">
            <a:spLocks noGrp="1"/>
          </p:cNvSpPr>
          <p:nvPr>
            <p:ph type="subTitle" idx="1"/>
          </p:nvPr>
        </p:nvSpPr>
        <p:spPr>
          <a:xfrm>
            <a:off x="2321950" y="3754325"/>
            <a:ext cx="3731700" cy="8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4249200" y="2791650"/>
            <a:ext cx="4895700" cy="23622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/>
          <p:nvPr/>
        </p:nvSpPr>
        <p:spPr>
          <a:xfrm>
            <a:off x="8067675" y="0"/>
            <a:ext cx="1076400" cy="279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8067600" y="0"/>
            <a:ext cx="1076400" cy="93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 rot="-5400000">
            <a:off x="4246538" y="1537050"/>
            <a:ext cx="3822300" cy="20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1547775" y="934650"/>
            <a:ext cx="3347100" cy="3429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1547775" y="4363650"/>
            <a:ext cx="2079300" cy="78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3627075" y="4363650"/>
            <a:ext cx="1267800" cy="78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>
            <a:off x="-420650" y="446150"/>
            <a:ext cx="1721100" cy="289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cxnSp>
        <p:nvCxnSpPr>
          <p:cNvPr id="72" name="Google Shape;72;p9"/>
          <p:cNvCxnSpPr/>
          <p:nvPr/>
        </p:nvCxnSpPr>
        <p:spPr>
          <a:xfrm rot="5400000">
            <a:off x="8975" y="-4038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9"/>
          <p:cNvCxnSpPr/>
          <p:nvPr/>
        </p:nvCxnSpPr>
        <p:spPr>
          <a:xfrm rot="5400000">
            <a:off x="8975" y="55473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1657150" y="1132150"/>
            <a:ext cx="30849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>
            <a:spLocks noGrp="1"/>
          </p:cNvSpPr>
          <p:nvPr>
            <p:ph type="title"/>
          </p:nvPr>
        </p:nvSpPr>
        <p:spPr>
          <a:xfrm rot="-5400000">
            <a:off x="-510600" y="1870800"/>
            <a:ext cx="3822300" cy="13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2751325" y="1630525"/>
            <a:ext cx="5016600" cy="9738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/>
          <p:nvPr/>
        </p:nvSpPr>
        <p:spPr>
          <a:xfrm>
            <a:off x="1886800" y="2733675"/>
            <a:ext cx="7258800" cy="240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1"/>
          <p:cNvSpPr/>
          <p:nvPr/>
        </p:nvSpPr>
        <p:spPr>
          <a:xfrm rot="5400000">
            <a:off x="6288900" y="2288500"/>
            <a:ext cx="5170500" cy="53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1886800" y="4604000"/>
            <a:ext cx="6717600" cy="53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-420650" y="446150"/>
            <a:ext cx="1721100" cy="2893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title" idx="2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 rot="5400000">
            <a:off x="8975" y="-4038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1"/>
          <p:cNvCxnSpPr/>
          <p:nvPr/>
        </p:nvCxnSpPr>
        <p:spPr>
          <a:xfrm rot="5400000">
            <a:off x="8975" y="55473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Google Shape;86;p11"/>
          <p:cNvSpPr txBox="1">
            <a:spLocks noGrp="1"/>
          </p:cNvSpPr>
          <p:nvPr>
            <p:ph type="subTitle" idx="1"/>
          </p:nvPr>
        </p:nvSpPr>
        <p:spPr>
          <a:xfrm>
            <a:off x="2751325" y="2781275"/>
            <a:ext cx="50166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57150" y="720250"/>
            <a:ext cx="6780300" cy="38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5" r:id="rId13"/>
    <p:sldLayoutId id="2147483666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/>
          <p:nvPr/>
        </p:nvSpPr>
        <p:spPr>
          <a:xfrm>
            <a:off x="1420275" y="-38250"/>
            <a:ext cx="577500" cy="518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3" name="Google Shape;193;p23"/>
          <p:cNvCxnSpPr/>
          <p:nvPr/>
        </p:nvCxnSpPr>
        <p:spPr>
          <a:xfrm rot="5400000">
            <a:off x="135525" y="553180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23"/>
          <p:cNvCxnSpPr/>
          <p:nvPr/>
        </p:nvCxnSpPr>
        <p:spPr>
          <a:xfrm rot="5400000">
            <a:off x="1529075" y="-38830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5" name="Google Shape;195;p23"/>
          <p:cNvPicPr preferRelativeResize="0"/>
          <p:nvPr/>
        </p:nvPicPr>
        <p:blipFill rotWithShape="1">
          <a:blip r:embed="rId3">
            <a:alphaModFix/>
          </a:blip>
          <a:srcRect b="12541"/>
          <a:stretch/>
        </p:blipFill>
        <p:spPr>
          <a:xfrm>
            <a:off x="3428950" y="0"/>
            <a:ext cx="5716601" cy="300835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3"/>
          <p:cNvSpPr txBox="1">
            <a:spLocks noGrp="1"/>
          </p:cNvSpPr>
          <p:nvPr>
            <p:ph type="ctrTitle"/>
          </p:nvPr>
        </p:nvSpPr>
        <p:spPr>
          <a:xfrm rot="-5400000">
            <a:off x="-23768" y="1098818"/>
            <a:ext cx="4062300" cy="27278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Auction Indo  Mari bisnis</a:t>
            </a:r>
            <a:endParaRPr sz="4400" dirty="0"/>
          </a:p>
        </p:txBody>
      </p:sp>
      <p:sp>
        <p:nvSpPr>
          <p:cNvPr id="197" name="Google Shape;197;p23"/>
          <p:cNvSpPr txBox="1">
            <a:spLocks noGrp="1"/>
          </p:cNvSpPr>
          <p:nvPr>
            <p:ph type="subTitle" idx="1"/>
          </p:nvPr>
        </p:nvSpPr>
        <p:spPr>
          <a:xfrm>
            <a:off x="3573780" y="3116580"/>
            <a:ext cx="3294955" cy="12508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latin typeface="Work Sans" pitchFamily="2" charset="0"/>
              </a:rPr>
              <a:t>Thowus Ajmalifanka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i="1" dirty="0">
                <a:latin typeface="Work Sans" pitchFamily="2" charset="0"/>
              </a:rPr>
              <a:t>(Universitas Dian Nuswantoro) </a:t>
            </a:r>
            <a:endParaRPr sz="1600" b="1" i="1" dirty="0">
              <a:latin typeface="Work Sans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7509A1-C5AE-4F63-96E3-E11561B1FE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5217" y1="25714" x2="15217" y2="25714"/>
                        <a14:foregroundMark x1="15870" y1="28214" x2="15870" y2="39643"/>
                        <a14:foregroundMark x1="20870" y1="27857" x2="20870" y2="27857"/>
                        <a14:foregroundMark x1="26957" y1="33929" x2="26957" y2="33929"/>
                        <a14:foregroundMark x1="36739" y1="31429" x2="36739" y2="31429"/>
                        <a14:foregroundMark x1="42826" y1="29643" x2="42826" y2="29643"/>
                        <a14:foregroundMark x1="45870" y1="28214" x2="45870" y2="28214"/>
                        <a14:foregroundMark x1="52174" y1="30357" x2="52174" y2="30357"/>
                        <a14:foregroundMark x1="62826" y1="25000" x2="62826" y2="25000"/>
                        <a14:foregroundMark x1="75000" y1="23929" x2="75000" y2="23929"/>
                        <a14:foregroundMark x1="15435" y1="51429" x2="15435" y2="51429"/>
                        <a14:foregroundMark x1="22174" y1="57143" x2="22174" y2="57143"/>
                        <a14:foregroundMark x1="34348" y1="53214" x2="34348" y2="53214"/>
                        <a14:foregroundMark x1="40652" y1="53929" x2="40652" y2="53929"/>
                        <a14:foregroundMark x1="53696" y1="50357" x2="53696" y2="50357"/>
                        <a14:foregroundMark x1="59565" y1="53214" x2="59565" y2="53214"/>
                        <a14:foregroundMark x1="70435" y1="50714" x2="70435" y2="50714"/>
                        <a14:foregroundMark x1="82391" y1="45000" x2="82391" y2="45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82914" y="125719"/>
            <a:ext cx="881197" cy="5363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6D3A3C-06CB-4BF1-A07E-71ABB695F0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3814" y="169085"/>
            <a:ext cx="561974" cy="5250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856C8B-9EB3-437C-BD85-DAEB95DEE2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26108" y="147401"/>
            <a:ext cx="490063" cy="493015"/>
          </a:xfrm>
          <a:prstGeom prst="rect">
            <a:avLst/>
          </a:prstGeom>
        </p:spPr>
      </p:pic>
      <p:sp>
        <p:nvSpPr>
          <p:cNvPr id="16" name="Google Shape;197;p23">
            <a:extLst>
              <a:ext uri="{FF2B5EF4-FFF2-40B4-BE49-F238E27FC236}">
                <a16:creationId xmlns:a16="http://schemas.microsoft.com/office/drawing/2014/main" id="{17305430-8EB2-4791-B5FD-3AE74EB10AEF}"/>
              </a:ext>
            </a:extLst>
          </p:cNvPr>
          <p:cNvSpPr txBox="1">
            <a:spLocks/>
          </p:cNvSpPr>
          <p:nvPr/>
        </p:nvSpPr>
        <p:spPr>
          <a:xfrm>
            <a:off x="3486675" y="4475674"/>
            <a:ext cx="4186027" cy="814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b="1" i="1" dirty="0">
                <a:solidFill>
                  <a:schemeClr val="bg1"/>
                </a:solidFill>
                <a:latin typeface="Work Sans" pitchFamily="2" charset="0"/>
              </a:rPr>
              <a:t>Cloud Fundamental - 001</a:t>
            </a:r>
          </a:p>
        </p:txBody>
      </p:sp>
      <p:sp>
        <p:nvSpPr>
          <p:cNvPr id="21" name="Google Shape;197;p23">
            <a:extLst>
              <a:ext uri="{FF2B5EF4-FFF2-40B4-BE49-F238E27FC236}">
                <a16:creationId xmlns:a16="http://schemas.microsoft.com/office/drawing/2014/main" id="{3F99FD51-103D-4422-9EE2-A1E82E5EDB24}"/>
              </a:ext>
            </a:extLst>
          </p:cNvPr>
          <p:cNvSpPr txBox="1">
            <a:spLocks/>
          </p:cNvSpPr>
          <p:nvPr/>
        </p:nvSpPr>
        <p:spPr>
          <a:xfrm>
            <a:off x="3712706" y="1447268"/>
            <a:ext cx="4977637" cy="1561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3600" b="1" i="1" dirty="0">
                <a:solidFill>
                  <a:schemeClr val="bg1"/>
                </a:solidFill>
                <a:latin typeface="Work Sans" pitchFamily="2" charset="0"/>
              </a:rPr>
              <a:t>Capstone Project </a:t>
            </a:r>
          </a:p>
          <a:p>
            <a:pPr marL="0" indent="0"/>
            <a:r>
              <a:rPr lang="en-US" sz="3600" b="1" i="1" dirty="0" err="1">
                <a:solidFill>
                  <a:schemeClr val="bg1"/>
                </a:solidFill>
                <a:latin typeface="Work Sans" pitchFamily="2" charset="0"/>
              </a:rPr>
              <a:t>Bisnis</a:t>
            </a:r>
            <a:r>
              <a:rPr lang="en-US" sz="3600" b="1" i="1" dirty="0">
                <a:solidFill>
                  <a:schemeClr val="bg1"/>
                </a:solidFill>
                <a:latin typeface="Work Sans" pitchFamily="2" charset="0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SUBNET</a:t>
            </a:r>
            <a:endParaRPr sz="3200" dirty="0"/>
          </a:p>
        </p:txBody>
      </p:sp>
      <p:sp>
        <p:nvSpPr>
          <p:cNvPr id="284" name="Google Shape;284;p33"/>
          <p:cNvSpPr txBox="1">
            <a:spLocks noGrp="1"/>
          </p:cNvSpPr>
          <p:nvPr>
            <p:ph type="subTitle" idx="1"/>
          </p:nvPr>
        </p:nvSpPr>
        <p:spPr>
          <a:xfrm>
            <a:off x="2114756" y="1011148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Subnet DB</a:t>
            </a:r>
            <a:endParaRPr dirty="0"/>
          </a:p>
        </p:txBody>
      </p:sp>
      <p:sp>
        <p:nvSpPr>
          <p:cNvPr id="285" name="Google Shape;285;p33"/>
          <p:cNvSpPr txBox="1">
            <a:spLocks noGrp="1"/>
          </p:cNvSpPr>
          <p:nvPr>
            <p:ph type="subTitle" idx="2"/>
          </p:nvPr>
        </p:nvSpPr>
        <p:spPr>
          <a:xfrm>
            <a:off x="2114756" y="1366549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10.10.10.0/24</a:t>
            </a:r>
            <a:endParaRPr dirty="0"/>
          </a:p>
        </p:txBody>
      </p:sp>
      <p:sp>
        <p:nvSpPr>
          <p:cNvPr id="286" name="Google Shape;286;p33"/>
          <p:cNvSpPr txBox="1">
            <a:spLocks noGrp="1"/>
          </p:cNvSpPr>
          <p:nvPr>
            <p:ph type="subTitle" idx="3"/>
          </p:nvPr>
        </p:nvSpPr>
        <p:spPr>
          <a:xfrm>
            <a:off x="2114756" y="2567783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Subnet Storeage</a:t>
            </a:r>
            <a:endParaRPr dirty="0"/>
          </a:p>
        </p:txBody>
      </p:sp>
      <p:sp>
        <p:nvSpPr>
          <p:cNvPr id="287" name="Google Shape;287;p33"/>
          <p:cNvSpPr txBox="1">
            <a:spLocks noGrp="1"/>
          </p:cNvSpPr>
          <p:nvPr>
            <p:ph type="subTitle" idx="4"/>
          </p:nvPr>
        </p:nvSpPr>
        <p:spPr>
          <a:xfrm>
            <a:off x="2114756" y="301092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10.20.10.0/24</a:t>
            </a:r>
            <a:endParaRPr dirty="0"/>
          </a:p>
        </p:txBody>
      </p:sp>
      <p:sp>
        <p:nvSpPr>
          <p:cNvPr id="288" name="Google Shape;288;p33"/>
          <p:cNvSpPr txBox="1">
            <a:spLocks noGrp="1"/>
          </p:cNvSpPr>
          <p:nvPr>
            <p:ph type="subTitle" idx="5"/>
          </p:nvPr>
        </p:nvSpPr>
        <p:spPr>
          <a:xfrm>
            <a:off x="6537206" y="1011148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Subnet Web </a:t>
            </a:r>
            <a:endParaRPr dirty="0"/>
          </a:p>
        </p:txBody>
      </p:sp>
      <p:sp>
        <p:nvSpPr>
          <p:cNvPr id="289" name="Google Shape;289;p33"/>
          <p:cNvSpPr txBox="1">
            <a:spLocks noGrp="1"/>
          </p:cNvSpPr>
          <p:nvPr>
            <p:ph type="subTitle" idx="6"/>
          </p:nvPr>
        </p:nvSpPr>
        <p:spPr>
          <a:xfrm>
            <a:off x="6537206" y="1366549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10.10.20.0/24</a:t>
            </a:r>
            <a:endParaRPr dirty="0"/>
          </a:p>
        </p:txBody>
      </p:sp>
      <p:sp>
        <p:nvSpPr>
          <p:cNvPr id="292" name="Google Shape;292;p33"/>
          <p:cNvSpPr txBox="1">
            <a:spLocks noGrp="1"/>
          </p:cNvSpPr>
          <p:nvPr>
            <p:ph type="subTitle" idx="9"/>
          </p:nvPr>
        </p:nvSpPr>
        <p:spPr>
          <a:xfrm>
            <a:off x="4325981" y="917684"/>
            <a:ext cx="2211225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Subnet Gateaway</a:t>
            </a:r>
            <a:endParaRPr dirty="0"/>
          </a:p>
        </p:txBody>
      </p:sp>
      <p:sp>
        <p:nvSpPr>
          <p:cNvPr id="293" name="Google Shape;293;p33"/>
          <p:cNvSpPr txBox="1">
            <a:spLocks noGrp="1"/>
          </p:cNvSpPr>
          <p:nvPr>
            <p:ph type="subTitle" idx="13"/>
          </p:nvPr>
        </p:nvSpPr>
        <p:spPr>
          <a:xfrm>
            <a:off x="4325981" y="1366549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10.10.0.0/24</a:t>
            </a:r>
            <a:endParaRPr dirty="0"/>
          </a:p>
        </p:txBody>
      </p:sp>
      <p:sp>
        <p:nvSpPr>
          <p:cNvPr id="294" name="Google Shape;294;p33"/>
          <p:cNvSpPr txBox="1">
            <a:spLocks noGrp="1"/>
          </p:cNvSpPr>
          <p:nvPr>
            <p:ph type="subTitle" idx="14"/>
          </p:nvPr>
        </p:nvSpPr>
        <p:spPr>
          <a:xfrm>
            <a:off x="4325981" y="2655523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Subnet Sql</a:t>
            </a:r>
            <a:endParaRPr dirty="0"/>
          </a:p>
        </p:txBody>
      </p:sp>
      <p:sp>
        <p:nvSpPr>
          <p:cNvPr id="295" name="Google Shape;295;p33"/>
          <p:cNvSpPr txBox="1">
            <a:spLocks noGrp="1"/>
          </p:cNvSpPr>
          <p:nvPr>
            <p:ph type="subTitle" idx="15"/>
          </p:nvPr>
        </p:nvSpPr>
        <p:spPr>
          <a:xfrm>
            <a:off x="4325981" y="301092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10.20.20.0/24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URL</a:t>
            </a:r>
            <a:endParaRPr sz="3600" dirty="0"/>
          </a:p>
        </p:txBody>
      </p:sp>
      <p:sp>
        <p:nvSpPr>
          <p:cNvPr id="37" name="Google Shape;275;p32">
            <a:extLst>
              <a:ext uri="{FF2B5EF4-FFF2-40B4-BE49-F238E27FC236}">
                <a16:creationId xmlns:a16="http://schemas.microsoft.com/office/drawing/2014/main" id="{559DEA32-B62D-4360-ACA9-19F20260EC0D}"/>
              </a:ext>
            </a:extLst>
          </p:cNvPr>
          <p:cNvSpPr txBox="1">
            <a:spLocks/>
          </p:cNvSpPr>
          <p:nvPr/>
        </p:nvSpPr>
        <p:spPr>
          <a:xfrm>
            <a:off x="1882807" y="2863311"/>
            <a:ext cx="6157500" cy="11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Work Sans"/>
              <a:buNone/>
              <a:defRPr sz="22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en-US" sz="2000" dirty="0"/>
              <a:t>https://auctionindo2021.azurewebsites.net</a:t>
            </a:r>
          </a:p>
        </p:txBody>
      </p:sp>
    </p:spTree>
    <p:extLst>
      <p:ext uri="{BB962C8B-B14F-4D97-AF65-F5344CB8AC3E}">
        <p14:creationId xmlns:p14="http://schemas.microsoft.com/office/powerpoint/2010/main" val="1183920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38"/>
          <p:cNvPicPr preferRelativeResize="0"/>
          <p:nvPr/>
        </p:nvPicPr>
        <p:blipFill>
          <a:blip r:embed="rId3"/>
          <a:srcRect l="4231" r="4231"/>
          <a:stretch/>
        </p:blipFill>
        <p:spPr>
          <a:xfrm>
            <a:off x="3860914" y="449083"/>
            <a:ext cx="1893600" cy="2039636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38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Profil Pembuat</a:t>
            </a:r>
            <a:endParaRPr dirty="0"/>
          </a:p>
        </p:txBody>
      </p:sp>
      <p:sp>
        <p:nvSpPr>
          <p:cNvPr id="433" name="Google Shape;433;p38"/>
          <p:cNvSpPr txBox="1">
            <a:spLocks noGrp="1"/>
          </p:cNvSpPr>
          <p:nvPr>
            <p:ph type="subTitle" idx="1"/>
          </p:nvPr>
        </p:nvSpPr>
        <p:spPr>
          <a:xfrm>
            <a:off x="3084115" y="2733375"/>
            <a:ext cx="3447198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Thowus Ajmalifanka</a:t>
            </a:r>
            <a:endParaRPr dirty="0"/>
          </a:p>
        </p:txBody>
      </p:sp>
      <p:sp>
        <p:nvSpPr>
          <p:cNvPr id="434" name="Google Shape;434;p38"/>
          <p:cNvSpPr txBox="1">
            <a:spLocks noGrp="1"/>
          </p:cNvSpPr>
          <p:nvPr>
            <p:ph type="subTitle" idx="2"/>
          </p:nvPr>
        </p:nvSpPr>
        <p:spPr>
          <a:xfrm>
            <a:off x="3860914" y="3188013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Universitas Dian Nuswantoro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0"/>
          <p:cNvSpPr txBox="1">
            <a:spLocks noGrp="1"/>
          </p:cNvSpPr>
          <p:nvPr>
            <p:ph type="title"/>
          </p:nvPr>
        </p:nvSpPr>
        <p:spPr>
          <a:xfrm>
            <a:off x="2751325" y="1630525"/>
            <a:ext cx="5016600" cy="973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Contact Personal</a:t>
            </a:r>
            <a:endParaRPr sz="2400" dirty="0"/>
          </a:p>
        </p:txBody>
      </p:sp>
      <p:sp>
        <p:nvSpPr>
          <p:cNvPr id="260" name="Google Shape;260;p30"/>
          <p:cNvSpPr txBox="1">
            <a:spLocks noGrp="1"/>
          </p:cNvSpPr>
          <p:nvPr>
            <p:ph type="title" idx="2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>
            <a:off x="2751325" y="2781275"/>
            <a:ext cx="50166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Instagram 	: @ifanthowus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Linkedin</a:t>
            </a:r>
            <a:r>
              <a:rPr lang="en-US" dirty="0"/>
              <a:t> 	: @Thowus </a:t>
            </a:r>
            <a:r>
              <a:rPr lang="en-US" dirty="0" err="1"/>
              <a:t>Ajmalifanka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Facebook	: @ifanthowus</a:t>
            </a:r>
          </a:p>
        </p:txBody>
      </p:sp>
      <p:sp>
        <p:nvSpPr>
          <p:cNvPr id="5" name="Google Shape;506;p42">
            <a:extLst>
              <a:ext uri="{FF2B5EF4-FFF2-40B4-BE49-F238E27FC236}">
                <a16:creationId xmlns:a16="http://schemas.microsoft.com/office/drawing/2014/main" id="{BBA6E975-4296-4EBB-A0DF-441E0E03192F}"/>
              </a:ext>
            </a:extLst>
          </p:cNvPr>
          <p:cNvSpPr/>
          <p:nvPr/>
        </p:nvSpPr>
        <p:spPr>
          <a:xfrm>
            <a:off x="4193997" y="962775"/>
            <a:ext cx="490800" cy="49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07;p42">
            <a:extLst>
              <a:ext uri="{FF2B5EF4-FFF2-40B4-BE49-F238E27FC236}">
                <a16:creationId xmlns:a16="http://schemas.microsoft.com/office/drawing/2014/main" id="{CFB4B3BF-3174-466E-9B80-E67E75CB08AD}"/>
              </a:ext>
            </a:extLst>
          </p:cNvPr>
          <p:cNvSpPr/>
          <p:nvPr/>
        </p:nvSpPr>
        <p:spPr>
          <a:xfrm>
            <a:off x="4907847" y="962775"/>
            <a:ext cx="490800" cy="49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08;p42">
            <a:extLst>
              <a:ext uri="{FF2B5EF4-FFF2-40B4-BE49-F238E27FC236}">
                <a16:creationId xmlns:a16="http://schemas.microsoft.com/office/drawing/2014/main" id="{B253A3BD-2097-4E03-91D2-1B5BBDC494D0}"/>
              </a:ext>
            </a:extLst>
          </p:cNvPr>
          <p:cNvSpPr/>
          <p:nvPr/>
        </p:nvSpPr>
        <p:spPr>
          <a:xfrm>
            <a:off x="5621697" y="962775"/>
            <a:ext cx="490800" cy="49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509;p42">
            <a:extLst>
              <a:ext uri="{FF2B5EF4-FFF2-40B4-BE49-F238E27FC236}">
                <a16:creationId xmlns:a16="http://schemas.microsoft.com/office/drawing/2014/main" id="{3B720731-9B25-453A-9B43-6F2AA909FE33}"/>
              </a:ext>
            </a:extLst>
          </p:cNvPr>
          <p:cNvGrpSpPr/>
          <p:nvPr/>
        </p:nvGrpSpPr>
        <p:grpSpPr>
          <a:xfrm>
            <a:off x="4317172" y="1087464"/>
            <a:ext cx="244458" cy="241295"/>
            <a:chOff x="3348225" y="1119564"/>
            <a:chExt cx="244458" cy="241295"/>
          </a:xfrm>
        </p:grpSpPr>
        <p:sp>
          <p:nvSpPr>
            <p:cNvPr id="9" name="Google Shape;510;p42">
              <a:extLst>
                <a:ext uri="{FF2B5EF4-FFF2-40B4-BE49-F238E27FC236}">
                  <a16:creationId xmlns:a16="http://schemas.microsoft.com/office/drawing/2014/main" id="{719AB6F0-272C-4E11-8FC0-225962A9D47C}"/>
                </a:ext>
              </a:extLst>
            </p:cNvPr>
            <p:cNvSpPr/>
            <p:nvPr/>
          </p:nvSpPr>
          <p:spPr>
            <a:xfrm>
              <a:off x="3409829" y="1178225"/>
              <a:ext cx="123803" cy="123921"/>
            </a:xfrm>
            <a:custGeom>
              <a:avLst/>
              <a:gdLst/>
              <a:ahLst/>
              <a:cxnLst/>
              <a:rect l="l" t="t" r="r" b="b"/>
              <a:pathLst>
                <a:path w="33665" h="33697" extrusionOk="0">
                  <a:moveTo>
                    <a:pt x="16848" y="5923"/>
                  </a:moveTo>
                  <a:cubicBezTo>
                    <a:pt x="22865" y="5923"/>
                    <a:pt x="27774" y="10800"/>
                    <a:pt x="27774" y="16848"/>
                  </a:cubicBezTo>
                  <a:cubicBezTo>
                    <a:pt x="27774" y="22897"/>
                    <a:pt x="22865" y="27774"/>
                    <a:pt x="16848" y="27774"/>
                  </a:cubicBezTo>
                  <a:cubicBezTo>
                    <a:pt x="10799" y="27774"/>
                    <a:pt x="5922" y="22897"/>
                    <a:pt x="5922" y="16848"/>
                  </a:cubicBezTo>
                  <a:cubicBezTo>
                    <a:pt x="5922" y="10800"/>
                    <a:pt x="10799" y="5923"/>
                    <a:pt x="16848" y="5923"/>
                  </a:cubicBezTo>
                  <a:close/>
                  <a:moveTo>
                    <a:pt x="16848" y="0"/>
                  </a:moveTo>
                  <a:cubicBezTo>
                    <a:pt x="7537" y="0"/>
                    <a:pt x="0" y="7569"/>
                    <a:pt x="0" y="16848"/>
                  </a:cubicBezTo>
                  <a:cubicBezTo>
                    <a:pt x="0" y="26159"/>
                    <a:pt x="7537" y="33696"/>
                    <a:pt x="16848" y="33696"/>
                  </a:cubicBezTo>
                  <a:cubicBezTo>
                    <a:pt x="26159" y="33696"/>
                    <a:pt x="33664" y="26159"/>
                    <a:pt x="33664" y="16848"/>
                  </a:cubicBezTo>
                  <a:cubicBezTo>
                    <a:pt x="33664" y="7538"/>
                    <a:pt x="26127" y="0"/>
                    <a:pt x="16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11;p42">
              <a:extLst>
                <a:ext uri="{FF2B5EF4-FFF2-40B4-BE49-F238E27FC236}">
                  <a16:creationId xmlns:a16="http://schemas.microsoft.com/office/drawing/2014/main" id="{C72F31AD-6337-441D-9E91-A6DE7FCBB4B5}"/>
                </a:ext>
              </a:extLst>
            </p:cNvPr>
            <p:cNvSpPr/>
            <p:nvPr/>
          </p:nvSpPr>
          <p:spPr>
            <a:xfrm>
              <a:off x="3348225" y="1119564"/>
              <a:ext cx="244458" cy="241295"/>
            </a:xfrm>
            <a:custGeom>
              <a:avLst/>
              <a:gdLst/>
              <a:ahLst/>
              <a:cxnLst/>
              <a:rect l="l" t="t" r="r" b="b"/>
              <a:pathLst>
                <a:path w="66474" h="65614" extrusionOk="0">
                  <a:moveTo>
                    <a:pt x="33474" y="5819"/>
                  </a:moveTo>
                  <a:lnTo>
                    <a:pt x="33601" y="5914"/>
                  </a:lnTo>
                  <a:cubicBezTo>
                    <a:pt x="36033" y="5914"/>
                    <a:pt x="38378" y="5872"/>
                    <a:pt x="40600" y="5872"/>
                  </a:cubicBezTo>
                  <a:cubicBezTo>
                    <a:pt x="51687" y="5872"/>
                    <a:pt x="59718" y="6927"/>
                    <a:pt x="60298" y="19564"/>
                  </a:cubicBezTo>
                  <a:cubicBezTo>
                    <a:pt x="60425" y="23016"/>
                    <a:pt x="60488" y="24029"/>
                    <a:pt x="60488" y="32801"/>
                  </a:cubicBezTo>
                  <a:cubicBezTo>
                    <a:pt x="60488" y="46324"/>
                    <a:pt x="60741" y="51834"/>
                    <a:pt x="56656" y="55920"/>
                  </a:cubicBezTo>
                  <a:cubicBezTo>
                    <a:pt x="53181" y="59395"/>
                    <a:pt x="48554" y="59666"/>
                    <a:pt x="39196" y="59666"/>
                  </a:cubicBezTo>
                  <a:cubicBezTo>
                    <a:pt x="37468" y="59666"/>
                    <a:pt x="35579" y="59657"/>
                    <a:pt x="33506" y="59657"/>
                  </a:cubicBezTo>
                  <a:cubicBezTo>
                    <a:pt x="32151" y="59657"/>
                    <a:pt x="30876" y="59659"/>
                    <a:pt x="29675" y="59659"/>
                  </a:cubicBezTo>
                  <a:cubicBezTo>
                    <a:pt x="18783" y="59659"/>
                    <a:pt x="13979" y="59479"/>
                    <a:pt x="10356" y="55856"/>
                  </a:cubicBezTo>
                  <a:cubicBezTo>
                    <a:pt x="5764" y="51296"/>
                    <a:pt x="6587" y="43917"/>
                    <a:pt x="6587" y="32738"/>
                  </a:cubicBezTo>
                  <a:cubicBezTo>
                    <a:pt x="6587" y="17664"/>
                    <a:pt x="5036" y="6769"/>
                    <a:pt x="20205" y="6009"/>
                  </a:cubicBezTo>
                  <a:cubicBezTo>
                    <a:pt x="23689" y="5883"/>
                    <a:pt x="24702" y="5819"/>
                    <a:pt x="33474" y="5819"/>
                  </a:cubicBezTo>
                  <a:close/>
                  <a:moveTo>
                    <a:pt x="33601" y="0"/>
                  </a:moveTo>
                  <a:cubicBezTo>
                    <a:pt x="28352" y="0"/>
                    <a:pt x="23103" y="72"/>
                    <a:pt x="20078" y="214"/>
                  </a:cubicBezTo>
                  <a:cubicBezTo>
                    <a:pt x="14758" y="467"/>
                    <a:pt x="10103" y="1734"/>
                    <a:pt x="6302" y="5534"/>
                  </a:cubicBezTo>
                  <a:cubicBezTo>
                    <a:pt x="0" y="11837"/>
                    <a:pt x="792" y="20324"/>
                    <a:pt x="792" y="32801"/>
                  </a:cubicBezTo>
                  <a:cubicBezTo>
                    <a:pt x="792" y="45564"/>
                    <a:pt x="95" y="53861"/>
                    <a:pt x="6302" y="60068"/>
                  </a:cubicBezTo>
                  <a:cubicBezTo>
                    <a:pt x="11329" y="65095"/>
                    <a:pt x="17812" y="65614"/>
                    <a:pt x="26432" y="65614"/>
                  </a:cubicBezTo>
                  <a:cubicBezTo>
                    <a:pt x="28673" y="65614"/>
                    <a:pt x="31059" y="65579"/>
                    <a:pt x="33601" y="65579"/>
                  </a:cubicBezTo>
                  <a:cubicBezTo>
                    <a:pt x="46237" y="65579"/>
                    <a:pt x="50607" y="65579"/>
                    <a:pt x="55073" y="63869"/>
                  </a:cubicBezTo>
                  <a:cubicBezTo>
                    <a:pt x="61153" y="61493"/>
                    <a:pt x="65714" y="56078"/>
                    <a:pt x="66189" y="46292"/>
                  </a:cubicBezTo>
                  <a:cubicBezTo>
                    <a:pt x="66474" y="40275"/>
                    <a:pt x="66442" y="25327"/>
                    <a:pt x="66189" y="19279"/>
                  </a:cubicBezTo>
                  <a:cubicBezTo>
                    <a:pt x="65650" y="7783"/>
                    <a:pt x="59475" y="784"/>
                    <a:pt x="47124" y="214"/>
                  </a:cubicBezTo>
                  <a:cubicBezTo>
                    <a:pt x="44099" y="72"/>
                    <a:pt x="38850" y="0"/>
                    <a:pt x="33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512;p42">
            <a:extLst>
              <a:ext uri="{FF2B5EF4-FFF2-40B4-BE49-F238E27FC236}">
                <a16:creationId xmlns:a16="http://schemas.microsoft.com/office/drawing/2014/main" id="{3E13363B-FEE3-4011-8114-8F91403E1595}"/>
              </a:ext>
            </a:extLst>
          </p:cNvPr>
          <p:cNvSpPr/>
          <p:nvPr/>
        </p:nvSpPr>
        <p:spPr>
          <a:xfrm>
            <a:off x="5074355" y="1087598"/>
            <a:ext cx="128779" cy="241360"/>
          </a:xfrm>
          <a:custGeom>
            <a:avLst/>
            <a:gdLst/>
            <a:ahLst/>
            <a:cxnLst/>
            <a:rect l="l" t="t" r="r" b="b"/>
            <a:pathLst>
              <a:path w="32810" h="65587" extrusionOk="0">
                <a:moveTo>
                  <a:pt x="24069" y="1"/>
                </a:moveTo>
                <a:cubicBezTo>
                  <a:pt x="15455" y="1"/>
                  <a:pt x="9533" y="5416"/>
                  <a:pt x="9533" y="15392"/>
                </a:cubicBezTo>
                <a:lnTo>
                  <a:pt x="9533" y="24576"/>
                </a:lnTo>
                <a:lnTo>
                  <a:pt x="1" y="24576"/>
                </a:lnTo>
                <a:lnTo>
                  <a:pt x="1" y="36262"/>
                </a:lnTo>
                <a:lnTo>
                  <a:pt x="9533" y="36262"/>
                </a:lnTo>
                <a:lnTo>
                  <a:pt x="9533" y="65587"/>
                </a:lnTo>
                <a:lnTo>
                  <a:pt x="21219" y="65587"/>
                </a:lnTo>
                <a:lnTo>
                  <a:pt x="21219" y="36262"/>
                </a:lnTo>
                <a:lnTo>
                  <a:pt x="30371" y="36262"/>
                </a:lnTo>
                <a:lnTo>
                  <a:pt x="31797" y="24607"/>
                </a:lnTo>
                <a:lnTo>
                  <a:pt x="21219" y="24607"/>
                </a:lnTo>
                <a:lnTo>
                  <a:pt x="21219" y="16563"/>
                </a:lnTo>
                <a:cubicBezTo>
                  <a:pt x="21219" y="13175"/>
                  <a:pt x="22106" y="10895"/>
                  <a:pt x="26824" y="10895"/>
                </a:cubicBezTo>
                <a:lnTo>
                  <a:pt x="32810" y="10895"/>
                </a:lnTo>
                <a:lnTo>
                  <a:pt x="32810" y="444"/>
                </a:lnTo>
                <a:cubicBezTo>
                  <a:pt x="31765" y="317"/>
                  <a:pt x="28218" y="1"/>
                  <a:pt x="2406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513;p42">
            <a:extLst>
              <a:ext uri="{FF2B5EF4-FFF2-40B4-BE49-F238E27FC236}">
                <a16:creationId xmlns:a16="http://schemas.microsoft.com/office/drawing/2014/main" id="{0D01063C-9CE6-4BBF-9033-426789C5F49C}"/>
              </a:ext>
            </a:extLst>
          </p:cNvPr>
          <p:cNvSpPr/>
          <p:nvPr/>
        </p:nvSpPr>
        <p:spPr>
          <a:xfrm>
            <a:off x="5791436" y="1087435"/>
            <a:ext cx="177051" cy="241360"/>
          </a:xfrm>
          <a:custGeom>
            <a:avLst/>
            <a:gdLst/>
            <a:ahLst/>
            <a:cxnLst/>
            <a:rect l="l" t="t" r="r" b="b"/>
            <a:pathLst>
              <a:path w="49215" h="65587" extrusionOk="0">
                <a:moveTo>
                  <a:pt x="8203" y="1"/>
                </a:moveTo>
                <a:cubicBezTo>
                  <a:pt x="3674" y="1"/>
                  <a:pt x="1" y="3674"/>
                  <a:pt x="1" y="8203"/>
                </a:cubicBezTo>
                <a:lnTo>
                  <a:pt x="1" y="40980"/>
                </a:lnTo>
                <a:cubicBezTo>
                  <a:pt x="1" y="54566"/>
                  <a:pt x="11022" y="65587"/>
                  <a:pt x="24608" y="65587"/>
                </a:cubicBezTo>
                <a:lnTo>
                  <a:pt x="41012" y="65587"/>
                </a:lnTo>
                <a:cubicBezTo>
                  <a:pt x="45541" y="65587"/>
                  <a:pt x="49214" y="61913"/>
                  <a:pt x="49214" y="57385"/>
                </a:cubicBezTo>
                <a:cubicBezTo>
                  <a:pt x="49214" y="52856"/>
                  <a:pt x="45541" y="49182"/>
                  <a:pt x="41012" y="49182"/>
                </a:cubicBezTo>
                <a:lnTo>
                  <a:pt x="24608" y="49182"/>
                </a:lnTo>
                <a:cubicBezTo>
                  <a:pt x="20079" y="49182"/>
                  <a:pt x="16405" y="45509"/>
                  <a:pt x="16405" y="40980"/>
                </a:cubicBezTo>
                <a:lnTo>
                  <a:pt x="16405" y="36895"/>
                </a:lnTo>
                <a:lnTo>
                  <a:pt x="41012" y="36895"/>
                </a:lnTo>
                <a:cubicBezTo>
                  <a:pt x="45541" y="36895"/>
                  <a:pt x="49214" y="33221"/>
                  <a:pt x="49214" y="28693"/>
                </a:cubicBezTo>
                <a:cubicBezTo>
                  <a:pt x="49214" y="24164"/>
                  <a:pt x="45541" y="20490"/>
                  <a:pt x="41012" y="20490"/>
                </a:cubicBezTo>
                <a:lnTo>
                  <a:pt x="16405" y="20490"/>
                </a:lnTo>
                <a:lnTo>
                  <a:pt x="16405" y="8203"/>
                </a:lnTo>
                <a:cubicBezTo>
                  <a:pt x="16405" y="3674"/>
                  <a:pt x="12732" y="1"/>
                  <a:pt x="8203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950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Ketentuan Pembuatan </a:t>
            </a:r>
            <a:endParaRPr dirty="0"/>
          </a:p>
        </p:txBody>
      </p:sp>
      <p:sp>
        <p:nvSpPr>
          <p:cNvPr id="203" name="Google Shape;203;p24"/>
          <p:cNvSpPr txBox="1">
            <a:spLocks noGrp="1"/>
          </p:cNvSpPr>
          <p:nvPr>
            <p:ph type="body" idx="1"/>
          </p:nvPr>
        </p:nvSpPr>
        <p:spPr>
          <a:xfrm>
            <a:off x="1657150" y="241005"/>
            <a:ext cx="6780300" cy="49024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b="1" dirty="0" err="1"/>
              <a:t>Latar</a:t>
            </a:r>
            <a:r>
              <a:rPr lang="en-US" sz="1300" b="1" dirty="0"/>
              <a:t> </a:t>
            </a:r>
            <a:r>
              <a:rPr lang="en-US" sz="1300" b="1" dirty="0" err="1"/>
              <a:t>Belakang</a:t>
            </a:r>
            <a:r>
              <a:rPr lang="en-US" sz="1300" b="1" dirty="0"/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 err="1"/>
              <a:t>MariBisnis</a:t>
            </a:r>
            <a:r>
              <a:rPr lang="en-US" sz="1300" dirty="0"/>
              <a:t> </a:t>
            </a:r>
            <a:r>
              <a:rPr lang="en-US" sz="1300" dirty="0" err="1"/>
              <a:t>adalah</a:t>
            </a:r>
            <a:r>
              <a:rPr lang="en-US" sz="1300" dirty="0"/>
              <a:t> </a:t>
            </a:r>
            <a:r>
              <a:rPr lang="en-US" sz="1300" dirty="0" err="1"/>
              <a:t>perusahaan</a:t>
            </a:r>
            <a:r>
              <a:rPr lang="en-US" sz="1300" dirty="0"/>
              <a:t> yang </a:t>
            </a:r>
            <a:r>
              <a:rPr lang="en-US" sz="1300" dirty="0" err="1"/>
              <a:t>saat</a:t>
            </a:r>
            <a:r>
              <a:rPr lang="en-US" sz="1300" dirty="0"/>
              <a:t> </a:t>
            </a:r>
            <a:r>
              <a:rPr lang="en-US" sz="1300" dirty="0" err="1"/>
              <a:t>ini</a:t>
            </a:r>
            <a:r>
              <a:rPr lang="en-US" sz="1300" dirty="0"/>
              <a:t> </a:t>
            </a:r>
            <a:r>
              <a:rPr lang="en-US" sz="1300" dirty="0" err="1"/>
              <a:t>hendak</a:t>
            </a:r>
            <a:r>
              <a:rPr lang="en-US" sz="1300" dirty="0"/>
              <a:t> </a:t>
            </a:r>
            <a:r>
              <a:rPr lang="en-US" sz="1300" dirty="0" err="1"/>
              <a:t>melakukan</a:t>
            </a:r>
            <a:r>
              <a:rPr lang="en-US" sz="1300" dirty="0"/>
              <a:t> </a:t>
            </a:r>
            <a:r>
              <a:rPr lang="en-US" sz="1300" dirty="0" err="1"/>
              <a:t>migrasi</a:t>
            </a:r>
            <a:r>
              <a:rPr lang="en-US" sz="1300" dirty="0"/>
              <a:t> </a:t>
            </a:r>
            <a:r>
              <a:rPr lang="en-US" sz="1300" dirty="0" err="1"/>
              <a:t>semua</a:t>
            </a:r>
            <a:r>
              <a:rPr lang="en-US" sz="1300" dirty="0"/>
              <a:t> server </a:t>
            </a:r>
            <a:r>
              <a:rPr lang="en-US" sz="1300" dirty="0" err="1"/>
              <a:t>onpremise</a:t>
            </a:r>
            <a:r>
              <a:rPr lang="en-US" sz="1300" dirty="0"/>
              <a:t> </a:t>
            </a:r>
            <a:r>
              <a:rPr lang="en-US" sz="1300" dirty="0" err="1"/>
              <a:t>mereka</a:t>
            </a:r>
            <a:r>
              <a:rPr lang="en-US" sz="1300" dirty="0"/>
              <a:t> </a:t>
            </a:r>
            <a:r>
              <a:rPr lang="en-US" sz="1300" dirty="0" err="1"/>
              <a:t>ke</a:t>
            </a:r>
            <a:r>
              <a:rPr lang="en-US" sz="1300" dirty="0"/>
              <a:t> </a:t>
            </a:r>
            <a:r>
              <a:rPr lang="en-US" sz="1300" dirty="0" err="1"/>
              <a:t>layanan</a:t>
            </a:r>
            <a:r>
              <a:rPr lang="en-US" sz="1300" dirty="0"/>
              <a:t> cloud Azure. </a:t>
            </a:r>
            <a:r>
              <a:rPr lang="en-US" sz="1300" dirty="0" err="1"/>
              <a:t>Mereka</a:t>
            </a:r>
            <a:r>
              <a:rPr lang="en-US" sz="1300" dirty="0"/>
              <a:t> </a:t>
            </a:r>
            <a:r>
              <a:rPr lang="en-US" sz="1300" dirty="0" err="1"/>
              <a:t>ingin</a:t>
            </a:r>
            <a:r>
              <a:rPr lang="en-US" sz="1300" dirty="0"/>
              <a:t> </a:t>
            </a:r>
            <a:r>
              <a:rPr lang="en-US" sz="1300" dirty="0" err="1"/>
              <a:t>menyiapkan</a:t>
            </a:r>
            <a:r>
              <a:rPr lang="en-US" sz="1300" dirty="0"/>
              <a:t> </a:t>
            </a:r>
            <a:r>
              <a:rPr lang="en-US" sz="1300" dirty="0" err="1"/>
              <a:t>infrastruktur</a:t>
            </a:r>
            <a:r>
              <a:rPr lang="en-US" sz="1300" dirty="0"/>
              <a:t> yang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 err="1"/>
              <a:t>memiliki</a:t>
            </a:r>
            <a:r>
              <a:rPr lang="en-US" sz="1300" dirty="0"/>
              <a:t> </a:t>
            </a:r>
            <a:r>
              <a:rPr lang="en-US" sz="1300" dirty="0" err="1"/>
              <a:t>ketersediaan</a:t>
            </a:r>
            <a:r>
              <a:rPr lang="en-US" sz="1300" dirty="0"/>
              <a:t> </a:t>
            </a:r>
            <a:r>
              <a:rPr lang="en-US" sz="1300" dirty="0" err="1"/>
              <a:t>tinggi</a:t>
            </a:r>
            <a:r>
              <a:rPr lang="en-US" sz="1300" dirty="0"/>
              <a:t> </a:t>
            </a:r>
            <a:r>
              <a:rPr lang="en-US" sz="1300" dirty="0" err="1"/>
              <a:t>namun</a:t>
            </a:r>
            <a:r>
              <a:rPr lang="en-US" sz="1300" dirty="0"/>
              <a:t> </a:t>
            </a:r>
            <a:r>
              <a:rPr lang="en-US" sz="1300" dirty="0" err="1"/>
              <a:t>memiliki</a:t>
            </a:r>
            <a:r>
              <a:rPr lang="en-US" sz="1300" dirty="0"/>
              <a:t> </a:t>
            </a:r>
            <a:r>
              <a:rPr lang="en-US" sz="1300" dirty="0" err="1"/>
              <a:t>keamanan</a:t>
            </a:r>
            <a:r>
              <a:rPr lang="en-US" sz="1300" dirty="0"/>
              <a:t> </a:t>
            </a:r>
            <a:r>
              <a:rPr lang="en-US" sz="1300" dirty="0" err="1"/>
              <a:t>berlapis</a:t>
            </a:r>
            <a:r>
              <a:rPr lang="en-US" sz="1300" dirty="0"/>
              <a:t>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3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/>
              <a:t>Solusi Teknis yang </a:t>
            </a:r>
            <a:r>
              <a:rPr lang="en-US" sz="1200" b="1" dirty="0" err="1"/>
              <a:t>diharapkan</a:t>
            </a:r>
            <a:endParaRPr lang="en-US" sz="12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Solusi Teknis </a:t>
            </a:r>
            <a:r>
              <a:rPr lang="en-US" sz="1200" dirty="0" err="1"/>
              <a:t>harus</a:t>
            </a:r>
            <a:r>
              <a:rPr lang="en-US" sz="1200" dirty="0"/>
              <a:t> </a:t>
            </a:r>
            <a:r>
              <a:rPr lang="en-US" sz="1200" dirty="0" err="1"/>
              <a:t>memenuhi</a:t>
            </a:r>
            <a:r>
              <a:rPr lang="en-US" sz="1200" dirty="0"/>
              <a:t> </a:t>
            </a:r>
            <a:r>
              <a:rPr lang="en-US" sz="1200" dirty="0" err="1"/>
              <a:t>kemampuan</a:t>
            </a:r>
            <a:r>
              <a:rPr lang="en-US" sz="1200" dirty="0"/>
              <a:t> </a:t>
            </a:r>
            <a:r>
              <a:rPr lang="en-US" sz="1200" dirty="0" err="1"/>
              <a:t>sebagai</a:t>
            </a:r>
            <a:r>
              <a:rPr lang="en-US" sz="1200" dirty="0"/>
              <a:t> </a:t>
            </a:r>
            <a:r>
              <a:rPr lang="en-US" sz="1200" dirty="0" err="1"/>
              <a:t>berikut</a:t>
            </a:r>
            <a:r>
              <a:rPr lang="en-US" sz="1200" dirty="0"/>
              <a:t>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1. Menyusun </a:t>
            </a:r>
            <a:r>
              <a:rPr lang="en-US" sz="1200" dirty="0" err="1"/>
              <a:t>sebuah</a:t>
            </a:r>
            <a:r>
              <a:rPr lang="en-US" sz="1200" dirty="0"/>
              <a:t> Azure Virtual network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perusahaan</a:t>
            </a:r>
            <a:endParaRPr lang="en-US"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2. </a:t>
            </a:r>
            <a:r>
              <a:rPr lang="en-US" sz="1200" dirty="0" err="1"/>
              <a:t>Memiliki</a:t>
            </a:r>
            <a:r>
              <a:rPr lang="en-US" sz="1200" dirty="0"/>
              <a:t> </a:t>
            </a:r>
            <a:r>
              <a:rPr lang="en-US" sz="1200" dirty="0" err="1"/>
              <a:t>dua</a:t>
            </a:r>
            <a:r>
              <a:rPr lang="en-US" sz="1200" dirty="0"/>
              <a:t> </a:t>
            </a:r>
            <a:r>
              <a:rPr lang="en-US" sz="1200" dirty="0" err="1"/>
              <a:t>buah</a:t>
            </a:r>
            <a:r>
              <a:rPr lang="en-US" sz="1200" dirty="0"/>
              <a:t> subnet </a:t>
            </a:r>
            <a:r>
              <a:rPr lang="en-US" sz="1200" dirty="0" err="1"/>
              <a:t>yakni</a:t>
            </a:r>
            <a:r>
              <a:rPr lang="en-US" sz="1200" dirty="0"/>
              <a:t> subnet </a:t>
            </a:r>
            <a:r>
              <a:rPr lang="en-US" sz="1200" dirty="0" err="1"/>
              <a:t>publik</a:t>
            </a:r>
            <a:r>
              <a:rPr lang="en-US" sz="1200" dirty="0"/>
              <a:t> dan subnet private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3. </a:t>
            </a:r>
            <a:r>
              <a:rPr lang="en-US" sz="1200" dirty="0" err="1"/>
              <a:t>Memiliki</a:t>
            </a:r>
            <a:r>
              <a:rPr lang="en-US" sz="1200" dirty="0"/>
              <a:t> minimal </a:t>
            </a:r>
            <a:r>
              <a:rPr lang="en-US" sz="1200" dirty="0" err="1"/>
              <a:t>dua</a:t>
            </a:r>
            <a:r>
              <a:rPr lang="en-US" sz="1200" dirty="0"/>
              <a:t> </a:t>
            </a:r>
            <a:r>
              <a:rPr lang="en-US" sz="1200" dirty="0" err="1"/>
              <a:t>buah</a:t>
            </a:r>
            <a:r>
              <a:rPr lang="en-US" sz="1200" dirty="0"/>
              <a:t> zona </a:t>
            </a:r>
            <a:r>
              <a:rPr lang="en-US" sz="1200" dirty="0" err="1"/>
              <a:t>ketersediaan</a:t>
            </a:r>
            <a:r>
              <a:rPr lang="en-US" sz="1200" dirty="0"/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4. </a:t>
            </a:r>
            <a:r>
              <a:rPr lang="en-US" sz="1200" dirty="0" err="1"/>
              <a:t>Menerapkan</a:t>
            </a:r>
            <a:r>
              <a:rPr lang="en-US" sz="1200" dirty="0"/>
              <a:t> </a:t>
            </a:r>
            <a:r>
              <a:rPr lang="en-US" sz="1200" dirty="0" err="1"/>
              <a:t>sekumpulan</a:t>
            </a:r>
            <a:r>
              <a:rPr lang="en-US" sz="1200" dirty="0"/>
              <a:t> multi-layer of defense yang </a:t>
            </a:r>
            <a:r>
              <a:rPr lang="en-US" sz="1200" dirty="0" err="1"/>
              <a:t>menggunakan</a:t>
            </a:r>
            <a:r>
              <a:rPr lang="en-US" sz="1200" dirty="0"/>
              <a:t> </a:t>
            </a:r>
            <a:r>
              <a:rPr lang="en-US" sz="1200" dirty="0" err="1"/>
              <a:t>berbagai</a:t>
            </a:r>
            <a:r>
              <a:rPr lang="en-US" sz="1200" dirty="0"/>
              <a:t> </a:t>
            </a:r>
            <a:r>
              <a:rPr lang="en-US" sz="1200" dirty="0" err="1"/>
              <a:t>fitur</a:t>
            </a:r>
            <a:endParaRPr lang="en-US"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/>
              <a:t>keamanan</a:t>
            </a:r>
            <a:endParaRPr lang="en-US"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5. </a:t>
            </a:r>
            <a:r>
              <a:rPr lang="en-US" sz="1200" dirty="0" err="1"/>
              <a:t>Menyiapkan</a:t>
            </a:r>
            <a:r>
              <a:rPr lang="en-US" sz="1200" dirty="0"/>
              <a:t> </a:t>
            </a:r>
            <a:r>
              <a:rPr lang="en-US" sz="1200" dirty="0" err="1"/>
              <a:t>berbagai</a:t>
            </a:r>
            <a:r>
              <a:rPr lang="en-US" sz="1200" dirty="0"/>
              <a:t> </a:t>
            </a:r>
            <a:r>
              <a:rPr lang="en-US" sz="1200" dirty="0" err="1"/>
              <a:t>macam</a:t>
            </a:r>
            <a:r>
              <a:rPr lang="en-US" sz="1200" dirty="0"/>
              <a:t> workload yang </a:t>
            </a:r>
            <a:r>
              <a:rPr lang="en-US" sz="1200" dirty="0" err="1"/>
              <a:t>umum</a:t>
            </a:r>
            <a:r>
              <a:rPr lang="en-US" sz="1200" dirty="0"/>
              <a:t> </a:t>
            </a:r>
            <a:r>
              <a:rPr lang="en-US" sz="1200" dirty="0" err="1"/>
              <a:t>digunakan</a:t>
            </a:r>
            <a:r>
              <a:rPr lang="en-US" sz="1200" dirty="0"/>
              <a:t> oleh </a:t>
            </a:r>
            <a:r>
              <a:rPr lang="en-US" sz="1200" dirty="0" err="1"/>
              <a:t>MariBisnis</a:t>
            </a:r>
            <a:r>
              <a:rPr lang="en-US" sz="1200" dirty="0"/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/>
              <a:t>seperti</a:t>
            </a:r>
            <a:r>
              <a:rPr lang="en-US" sz="1200" dirty="0"/>
              <a:t> 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1100"/>
              <a:buFont typeface="Arial"/>
              <a:buNone/>
            </a:pPr>
            <a:r>
              <a:rPr lang="en-US" sz="1200" dirty="0"/>
              <a:t>1. </a:t>
            </a:r>
            <a:r>
              <a:rPr lang="en-US" sz="1200" dirty="0" err="1"/>
              <a:t>Sebuah</a:t>
            </a:r>
            <a:r>
              <a:rPr lang="en-US" sz="1200" dirty="0"/>
              <a:t> Azure VM yang </a:t>
            </a:r>
            <a:r>
              <a:rPr lang="en-US" sz="1200" dirty="0" err="1"/>
              <a:t>diletakkan</a:t>
            </a:r>
            <a:r>
              <a:rPr lang="en-US" sz="1200" dirty="0"/>
              <a:t> public subnet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meletakkan</a:t>
            </a:r>
            <a:r>
              <a:rPr lang="en-US" sz="1200" dirty="0"/>
              <a:t> </a:t>
            </a:r>
            <a:r>
              <a:rPr lang="en-US" sz="1200" dirty="0" err="1"/>
              <a:t>aplikasi</a:t>
            </a:r>
            <a:r>
              <a:rPr lang="en-US" sz="1200" dirty="0"/>
              <a:t> 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1100"/>
              <a:buFont typeface="Arial"/>
              <a:buNone/>
            </a:pPr>
            <a:r>
              <a:rPr lang="en-US" sz="1200" dirty="0"/>
              <a:t>web </a:t>
            </a:r>
            <a:r>
              <a:rPr lang="en-US" sz="1200" dirty="0" err="1"/>
              <a:t>berbasis</a:t>
            </a:r>
            <a:r>
              <a:rPr lang="en-US" sz="1200" dirty="0"/>
              <a:t> LAMP (Linux Apache MySQL dan PHP)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1100"/>
              <a:buFont typeface="Arial"/>
              <a:buNone/>
            </a:pPr>
            <a:r>
              <a:rPr lang="en-US" sz="1200" dirty="0"/>
              <a:t>2. </a:t>
            </a:r>
            <a:r>
              <a:rPr lang="en-US" sz="1200" dirty="0" err="1"/>
              <a:t>Sebuah</a:t>
            </a:r>
            <a:r>
              <a:rPr lang="en-US" sz="1200" dirty="0"/>
              <a:t> Web Sites yang </a:t>
            </a:r>
            <a:r>
              <a:rPr lang="en-US" sz="1200" dirty="0" err="1"/>
              <a:t>diletakkan</a:t>
            </a:r>
            <a:r>
              <a:rPr lang="en-US" sz="1200" dirty="0"/>
              <a:t> di public subnet yang </a:t>
            </a:r>
            <a:r>
              <a:rPr lang="en-US" sz="1200" dirty="0" err="1"/>
              <a:t>dikembangkan</a:t>
            </a:r>
            <a:r>
              <a:rPr lang="en-US" sz="1200" dirty="0"/>
              <a:t> 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1100"/>
              <a:buFont typeface="Arial"/>
              <a:buNone/>
            </a:pPr>
            <a:r>
              <a:rPr lang="en-US" sz="1200" dirty="0" err="1"/>
              <a:t>berbasis</a:t>
            </a:r>
            <a:r>
              <a:rPr lang="en-US" sz="1200" dirty="0"/>
              <a:t> container ASP.NET 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1100"/>
              <a:buFont typeface="Arial"/>
              <a:buNone/>
            </a:pPr>
            <a:r>
              <a:rPr lang="en-US" sz="1200" dirty="0"/>
              <a:t>3. </a:t>
            </a:r>
            <a:r>
              <a:rPr lang="en-US" sz="1200" dirty="0" err="1"/>
              <a:t>Sebuah</a:t>
            </a:r>
            <a:r>
              <a:rPr lang="en-US" sz="1200" dirty="0"/>
              <a:t> Web API Internal yang </a:t>
            </a:r>
            <a:r>
              <a:rPr lang="en-US" sz="1200" dirty="0" err="1"/>
              <a:t>diletakkan</a:t>
            </a:r>
            <a:r>
              <a:rPr lang="en-US" sz="1200" dirty="0"/>
              <a:t> di private Subnet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1100"/>
              <a:buFont typeface="Arial"/>
              <a:buNone/>
            </a:pPr>
            <a:r>
              <a:rPr lang="en-US" sz="1200" dirty="0"/>
              <a:t>4. </a:t>
            </a:r>
            <a:r>
              <a:rPr lang="en-US" sz="1200" dirty="0" err="1"/>
              <a:t>Sebuah</a:t>
            </a:r>
            <a:r>
              <a:rPr lang="en-US" sz="1200" dirty="0"/>
              <a:t> media </a:t>
            </a:r>
            <a:r>
              <a:rPr lang="en-US" sz="1200" dirty="0" err="1"/>
              <a:t>penyimpanan</a:t>
            </a:r>
            <a:r>
              <a:rPr lang="en-US" sz="1200" dirty="0"/>
              <a:t> </a:t>
            </a:r>
            <a:r>
              <a:rPr lang="en-US" sz="1200" dirty="0" err="1"/>
              <a:t>berkas</a:t>
            </a:r>
            <a:r>
              <a:rPr lang="en-US" sz="1200" dirty="0"/>
              <a:t> yang </a:t>
            </a:r>
            <a:r>
              <a:rPr lang="en-US" sz="1200" dirty="0" err="1"/>
              <a:t>diletakkan</a:t>
            </a:r>
            <a:r>
              <a:rPr lang="en-US" sz="1200" dirty="0"/>
              <a:t> di private subnet dan 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1100"/>
              <a:buFont typeface="Arial"/>
              <a:buNone/>
            </a:pP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diakses</a:t>
            </a:r>
            <a:r>
              <a:rPr lang="en-US" sz="1200" dirty="0"/>
              <a:t> oleh Azure VM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1100"/>
              <a:buFont typeface="Arial"/>
              <a:buNone/>
            </a:pPr>
            <a:r>
              <a:rPr lang="en-US" sz="1200" dirty="0"/>
              <a:t>5. </a:t>
            </a:r>
            <a:r>
              <a:rPr lang="en-US" sz="1200" dirty="0" err="1"/>
              <a:t>Sebuah</a:t>
            </a:r>
            <a:r>
              <a:rPr lang="en-US" sz="1200" dirty="0"/>
              <a:t> database </a:t>
            </a:r>
            <a:r>
              <a:rPr lang="en-US" sz="1200" dirty="0" err="1"/>
              <a:t>berbasis</a:t>
            </a:r>
            <a:r>
              <a:rPr lang="en-US" sz="1200" dirty="0"/>
              <a:t> Azure SQL yang </a:t>
            </a:r>
            <a:r>
              <a:rPr lang="en-US" sz="1200" dirty="0" err="1"/>
              <a:t>hanya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diakses</a:t>
            </a:r>
            <a:r>
              <a:rPr lang="en-US" sz="1200" dirty="0"/>
              <a:t> oleh Web 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1100"/>
              <a:buFont typeface="Arial"/>
              <a:buNone/>
            </a:pPr>
            <a:r>
              <a:rPr lang="en-US" sz="1200" dirty="0"/>
              <a:t>Sites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/>
          <p:nvPr/>
        </p:nvSpPr>
        <p:spPr>
          <a:xfrm>
            <a:off x="2025731" y="318150"/>
            <a:ext cx="930300" cy="6183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09" name="Google Shape;209;p25"/>
          <p:cNvSpPr/>
          <p:nvPr/>
        </p:nvSpPr>
        <p:spPr>
          <a:xfrm>
            <a:off x="5466606" y="318150"/>
            <a:ext cx="930300" cy="6183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5"/>
          <p:cNvSpPr/>
          <p:nvPr/>
        </p:nvSpPr>
        <p:spPr>
          <a:xfrm>
            <a:off x="2025731" y="1962525"/>
            <a:ext cx="930300" cy="6183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5"/>
          <p:cNvSpPr/>
          <p:nvPr/>
        </p:nvSpPr>
        <p:spPr>
          <a:xfrm>
            <a:off x="5466606" y="1962525"/>
            <a:ext cx="930300" cy="6183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5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Langkah – Langkah </a:t>
            </a:r>
            <a:endParaRPr dirty="0"/>
          </a:p>
        </p:txBody>
      </p:sp>
      <p:sp>
        <p:nvSpPr>
          <p:cNvPr id="213" name="Google Shape;213;p25"/>
          <p:cNvSpPr txBox="1">
            <a:spLocks noGrp="1"/>
          </p:cNvSpPr>
          <p:nvPr>
            <p:ph type="subTitle" idx="1"/>
          </p:nvPr>
        </p:nvSpPr>
        <p:spPr>
          <a:xfrm>
            <a:off x="3032131" y="225348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Virtual Net</a:t>
            </a:r>
            <a:endParaRPr dirty="0"/>
          </a:p>
        </p:txBody>
      </p:sp>
      <p:sp>
        <p:nvSpPr>
          <p:cNvPr id="214" name="Google Shape;214;p25"/>
          <p:cNvSpPr txBox="1">
            <a:spLocks noGrp="1"/>
          </p:cNvSpPr>
          <p:nvPr>
            <p:ph type="subTitle" idx="2"/>
          </p:nvPr>
        </p:nvSpPr>
        <p:spPr>
          <a:xfrm>
            <a:off x="3032131" y="580748"/>
            <a:ext cx="1893600" cy="10314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Membuat 2 buah Virtual Network Berupa (Public dan Private) Beserta Subnet</a:t>
            </a:r>
            <a:endParaRPr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subTitle" idx="3"/>
          </p:nvPr>
        </p:nvSpPr>
        <p:spPr>
          <a:xfrm>
            <a:off x="3032131" y="1795275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Virtual Machine</a:t>
            </a:r>
            <a:endParaRPr dirty="0"/>
          </a:p>
        </p:txBody>
      </p:sp>
      <p:sp>
        <p:nvSpPr>
          <p:cNvPr id="216" name="Google Shape;216;p25"/>
          <p:cNvSpPr txBox="1">
            <a:spLocks noGrp="1"/>
          </p:cNvSpPr>
          <p:nvPr>
            <p:ph type="subTitle" idx="4"/>
          </p:nvPr>
        </p:nvSpPr>
        <p:spPr>
          <a:xfrm>
            <a:off x="3032131" y="222512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Membuat Virtual Machine beserta Listing LAMP</a:t>
            </a:r>
            <a:endParaRPr dirty="0"/>
          </a:p>
        </p:txBody>
      </p:sp>
      <p:sp>
        <p:nvSpPr>
          <p:cNvPr id="217" name="Google Shape;217;p25"/>
          <p:cNvSpPr txBox="1">
            <a:spLocks noGrp="1"/>
          </p:cNvSpPr>
          <p:nvPr>
            <p:ph type="subTitle" idx="5"/>
          </p:nvPr>
        </p:nvSpPr>
        <p:spPr>
          <a:xfrm>
            <a:off x="6489506" y="1795275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Storage </a:t>
            </a:r>
            <a:endParaRPr dirty="0"/>
          </a:p>
        </p:txBody>
      </p:sp>
      <p:sp>
        <p:nvSpPr>
          <p:cNvPr id="218" name="Google Shape;218;p25"/>
          <p:cNvSpPr txBox="1">
            <a:spLocks noGrp="1"/>
          </p:cNvSpPr>
          <p:nvPr>
            <p:ph type="subTitle" idx="6"/>
          </p:nvPr>
        </p:nvSpPr>
        <p:spPr>
          <a:xfrm>
            <a:off x="6473006" y="2225124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Membuat Storage ke dalam Private NET</a:t>
            </a:r>
            <a:endParaRPr dirty="0"/>
          </a:p>
        </p:txBody>
      </p:sp>
      <p:sp>
        <p:nvSpPr>
          <p:cNvPr id="219" name="Google Shape;219;p25"/>
          <p:cNvSpPr txBox="1">
            <a:spLocks noGrp="1"/>
          </p:cNvSpPr>
          <p:nvPr>
            <p:ph type="subTitle" idx="7"/>
          </p:nvPr>
        </p:nvSpPr>
        <p:spPr>
          <a:xfrm>
            <a:off x="6473006" y="225348"/>
            <a:ext cx="1893600" cy="3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API</a:t>
            </a:r>
            <a:endParaRPr dirty="0"/>
          </a:p>
        </p:txBody>
      </p:sp>
      <p:sp>
        <p:nvSpPr>
          <p:cNvPr id="220" name="Google Shape;220;p25"/>
          <p:cNvSpPr txBox="1">
            <a:spLocks noGrp="1"/>
          </p:cNvSpPr>
          <p:nvPr>
            <p:ph type="subTitle" idx="8"/>
          </p:nvPr>
        </p:nvSpPr>
        <p:spPr>
          <a:xfrm>
            <a:off x="6473006" y="580749"/>
            <a:ext cx="1893600" cy="7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Membuat WEB API dan Deploy ke dalam Private NET</a:t>
            </a:r>
            <a:endParaRPr dirty="0"/>
          </a:p>
        </p:txBody>
      </p:sp>
      <p:sp>
        <p:nvSpPr>
          <p:cNvPr id="221" name="Google Shape;221;p25"/>
          <p:cNvSpPr txBox="1">
            <a:spLocks noGrp="1"/>
          </p:cNvSpPr>
          <p:nvPr>
            <p:ph type="title" idx="9"/>
          </p:nvPr>
        </p:nvSpPr>
        <p:spPr>
          <a:xfrm>
            <a:off x="2025731" y="318150"/>
            <a:ext cx="930300" cy="6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2" name="Google Shape;222;p25"/>
          <p:cNvSpPr txBox="1">
            <a:spLocks noGrp="1"/>
          </p:cNvSpPr>
          <p:nvPr>
            <p:ph type="title" idx="13"/>
          </p:nvPr>
        </p:nvSpPr>
        <p:spPr>
          <a:xfrm>
            <a:off x="2025731" y="1962525"/>
            <a:ext cx="930300" cy="6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3" name="Google Shape;223;p25"/>
          <p:cNvSpPr txBox="1">
            <a:spLocks noGrp="1"/>
          </p:cNvSpPr>
          <p:nvPr>
            <p:ph type="title" idx="14"/>
          </p:nvPr>
        </p:nvSpPr>
        <p:spPr>
          <a:xfrm>
            <a:off x="5466606" y="318150"/>
            <a:ext cx="930300" cy="6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4" name="Google Shape;224;p25"/>
          <p:cNvSpPr txBox="1">
            <a:spLocks noGrp="1"/>
          </p:cNvSpPr>
          <p:nvPr>
            <p:ph type="title" idx="15"/>
          </p:nvPr>
        </p:nvSpPr>
        <p:spPr>
          <a:xfrm>
            <a:off x="5466606" y="1962525"/>
            <a:ext cx="930300" cy="6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1" name="Google Shape;210;p25">
            <a:extLst>
              <a:ext uri="{FF2B5EF4-FFF2-40B4-BE49-F238E27FC236}">
                <a16:creationId xmlns:a16="http://schemas.microsoft.com/office/drawing/2014/main" id="{EB3AC315-62B5-4974-BBA2-DA36B8B1DAFA}"/>
              </a:ext>
            </a:extLst>
          </p:cNvPr>
          <p:cNvSpPr/>
          <p:nvPr/>
        </p:nvSpPr>
        <p:spPr>
          <a:xfrm>
            <a:off x="2025731" y="3230298"/>
            <a:ext cx="930300" cy="6183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11;p25">
            <a:extLst>
              <a:ext uri="{FF2B5EF4-FFF2-40B4-BE49-F238E27FC236}">
                <a16:creationId xmlns:a16="http://schemas.microsoft.com/office/drawing/2014/main" id="{260190D8-1353-4BC9-AFDA-03D869497109}"/>
              </a:ext>
            </a:extLst>
          </p:cNvPr>
          <p:cNvSpPr/>
          <p:nvPr/>
        </p:nvSpPr>
        <p:spPr>
          <a:xfrm>
            <a:off x="5466606" y="3230298"/>
            <a:ext cx="930300" cy="6183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15;p25">
            <a:extLst>
              <a:ext uri="{FF2B5EF4-FFF2-40B4-BE49-F238E27FC236}">
                <a16:creationId xmlns:a16="http://schemas.microsoft.com/office/drawing/2014/main" id="{FE0AAD0F-BFDD-44E9-84CC-1C809AA3C9B9}"/>
              </a:ext>
            </a:extLst>
          </p:cNvPr>
          <p:cNvSpPr txBox="1">
            <a:spLocks/>
          </p:cNvSpPr>
          <p:nvPr/>
        </p:nvSpPr>
        <p:spPr>
          <a:xfrm>
            <a:off x="3032131" y="2970246"/>
            <a:ext cx="18936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/>
            <a:r>
              <a:rPr lang="en-US" dirty="0"/>
              <a:t>ASP.NET</a:t>
            </a:r>
          </a:p>
        </p:txBody>
      </p:sp>
      <p:sp>
        <p:nvSpPr>
          <p:cNvPr id="24" name="Google Shape;216;p25">
            <a:extLst>
              <a:ext uri="{FF2B5EF4-FFF2-40B4-BE49-F238E27FC236}">
                <a16:creationId xmlns:a16="http://schemas.microsoft.com/office/drawing/2014/main" id="{779EEF0E-A777-41AC-BA6C-27977CDE73B8}"/>
              </a:ext>
            </a:extLst>
          </p:cNvPr>
          <p:cNvSpPr txBox="1">
            <a:spLocks/>
          </p:cNvSpPr>
          <p:nvPr/>
        </p:nvSpPr>
        <p:spPr>
          <a:xfrm>
            <a:off x="3032131" y="3539448"/>
            <a:ext cx="1893600" cy="7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 err="1"/>
              <a:t>Membuat</a:t>
            </a:r>
            <a:r>
              <a:rPr lang="en-US" dirty="0"/>
              <a:t> Website </a:t>
            </a:r>
            <a:r>
              <a:rPr lang="en-US" dirty="0" err="1"/>
              <a:t>Menggunakan</a:t>
            </a:r>
            <a:r>
              <a:rPr lang="en-US" dirty="0"/>
              <a:t> Visual Studio dan di deploy </a:t>
            </a:r>
            <a:r>
              <a:rPr lang="en-US" dirty="0" err="1"/>
              <a:t>Menggunakan</a:t>
            </a:r>
            <a:r>
              <a:rPr lang="en-US" dirty="0"/>
              <a:t> Azure Tools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VN Pub</a:t>
            </a:r>
          </a:p>
        </p:txBody>
      </p:sp>
      <p:sp>
        <p:nvSpPr>
          <p:cNvPr id="25" name="Google Shape;217;p25">
            <a:extLst>
              <a:ext uri="{FF2B5EF4-FFF2-40B4-BE49-F238E27FC236}">
                <a16:creationId xmlns:a16="http://schemas.microsoft.com/office/drawing/2014/main" id="{B93311B5-80AE-4DAA-819F-409FB55CC147}"/>
              </a:ext>
            </a:extLst>
          </p:cNvPr>
          <p:cNvSpPr txBox="1">
            <a:spLocks/>
          </p:cNvSpPr>
          <p:nvPr/>
        </p:nvSpPr>
        <p:spPr>
          <a:xfrm>
            <a:off x="6473006" y="2970024"/>
            <a:ext cx="18936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"/>
              <a:buNone/>
              <a:defRPr sz="20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indent="0"/>
            <a:r>
              <a:rPr lang="en-US" dirty="0"/>
              <a:t>SQL DB</a:t>
            </a:r>
          </a:p>
        </p:txBody>
      </p:sp>
      <p:sp>
        <p:nvSpPr>
          <p:cNvPr id="26" name="Google Shape;218;p25">
            <a:extLst>
              <a:ext uri="{FF2B5EF4-FFF2-40B4-BE49-F238E27FC236}">
                <a16:creationId xmlns:a16="http://schemas.microsoft.com/office/drawing/2014/main" id="{5792799F-3B93-4E7D-B73C-5678F0904776}"/>
              </a:ext>
            </a:extLst>
          </p:cNvPr>
          <p:cNvSpPr txBox="1">
            <a:spLocks/>
          </p:cNvSpPr>
          <p:nvPr/>
        </p:nvSpPr>
        <p:spPr>
          <a:xfrm>
            <a:off x="6473006" y="3492897"/>
            <a:ext cx="1893600" cy="7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 err="1"/>
              <a:t>Membuat</a:t>
            </a:r>
            <a:r>
              <a:rPr lang="en-US" dirty="0"/>
              <a:t> Azure SQL Database dan di Deploy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Website</a:t>
            </a:r>
          </a:p>
        </p:txBody>
      </p:sp>
      <p:sp>
        <p:nvSpPr>
          <p:cNvPr id="27" name="Google Shape;222;p25">
            <a:extLst>
              <a:ext uri="{FF2B5EF4-FFF2-40B4-BE49-F238E27FC236}">
                <a16:creationId xmlns:a16="http://schemas.microsoft.com/office/drawing/2014/main" id="{94777DAE-D33D-43F0-A9B3-BD73D9262C23}"/>
              </a:ext>
            </a:extLst>
          </p:cNvPr>
          <p:cNvSpPr txBox="1">
            <a:spLocks/>
          </p:cNvSpPr>
          <p:nvPr/>
        </p:nvSpPr>
        <p:spPr>
          <a:xfrm>
            <a:off x="2025731" y="3230298"/>
            <a:ext cx="93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28" name="Google Shape;224;p25">
            <a:extLst>
              <a:ext uri="{FF2B5EF4-FFF2-40B4-BE49-F238E27FC236}">
                <a16:creationId xmlns:a16="http://schemas.microsoft.com/office/drawing/2014/main" id="{EDB49946-FCD5-4CA3-AB47-DC2E7576DE46}"/>
              </a:ext>
            </a:extLst>
          </p:cNvPr>
          <p:cNvSpPr txBox="1">
            <a:spLocks/>
          </p:cNvSpPr>
          <p:nvPr/>
        </p:nvSpPr>
        <p:spPr>
          <a:xfrm>
            <a:off x="5466606" y="3230298"/>
            <a:ext cx="930300" cy="6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Work Sans"/>
              <a:buNone/>
              <a:defRPr sz="38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en" dirty="0"/>
              <a:t>06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4" name="Google Shape;464;p40"/>
          <p:cNvGrpSpPr/>
          <p:nvPr/>
        </p:nvGrpSpPr>
        <p:grpSpPr>
          <a:xfrm>
            <a:off x="2385189" y="876357"/>
            <a:ext cx="4272926" cy="2340580"/>
            <a:chOff x="2385189" y="876357"/>
            <a:chExt cx="4272926" cy="2340580"/>
          </a:xfrm>
        </p:grpSpPr>
        <p:sp>
          <p:nvSpPr>
            <p:cNvPr id="465" name="Google Shape;465;p40"/>
            <p:cNvSpPr/>
            <p:nvPr/>
          </p:nvSpPr>
          <p:spPr>
            <a:xfrm>
              <a:off x="3481110" y="2896498"/>
              <a:ext cx="744255" cy="320439"/>
            </a:xfrm>
            <a:custGeom>
              <a:avLst/>
              <a:gdLst/>
              <a:ahLst/>
              <a:cxnLst/>
              <a:rect l="l" t="t" r="r" b="b"/>
              <a:pathLst>
                <a:path w="37919" h="16326" extrusionOk="0">
                  <a:moveTo>
                    <a:pt x="2180" y="1"/>
                  </a:moveTo>
                  <a:lnTo>
                    <a:pt x="1" y="16325"/>
                  </a:lnTo>
                  <a:lnTo>
                    <a:pt x="37919" y="16325"/>
                  </a:lnTo>
                  <a:lnTo>
                    <a:pt x="360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0"/>
            <p:cNvSpPr/>
            <p:nvPr/>
          </p:nvSpPr>
          <p:spPr>
            <a:xfrm>
              <a:off x="2385189" y="2628425"/>
              <a:ext cx="2935469" cy="270644"/>
            </a:xfrm>
            <a:custGeom>
              <a:avLst/>
              <a:gdLst/>
              <a:ahLst/>
              <a:cxnLst/>
              <a:rect l="l" t="t" r="r" b="b"/>
              <a:pathLst>
                <a:path w="149559" h="13789" extrusionOk="0">
                  <a:moveTo>
                    <a:pt x="1" y="0"/>
                  </a:moveTo>
                  <a:lnTo>
                    <a:pt x="1" y="10082"/>
                  </a:lnTo>
                  <a:cubicBezTo>
                    <a:pt x="1" y="12130"/>
                    <a:pt x="1692" y="13789"/>
                    <a:pt x="3740" y="13789"/>
                  </a:cubicBezTo>
                  <a:lnTo>
                    <a:pt x="145851" y="13789"/>
                  </a:lnTo>
                  <a:cubicBezTo>
                    <a:pt x="147900" y="13789"/>
                    <a:pt x="149558" y="12130"/>
                    <a:pt x="149558" y="10082"/>
                  </a:cubicBezTo>
                  <a:lnTo>
                    <a:pt x="1495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0"/>
            <p:cNvSpPr/>
            <p:nvPr/>
          </p:nvSpPr>
          <p:spPr>
            <a:xfrm>
              <a:off x="2385189" y="876357"/>
              <a:ext cx="2935469" cy="1752088"/>
            </a:xfrm>
            <a:custGeom>
              <a:avLst/>
              <a:gdLst/>
              <a:ahLst/>
              <a:cxnLst/>
              <a:rect l="l" t="t" r="r" b="b"/>
              <a:pathLst>
                <a:path w="149559" h="89267" extrusionOk="0">
                  <a:moveTo>
                    <a:pt x="3740" y="0"/>
                  </a:moveTo>
                  <a:cubicBezTo>
                    <a:pt x="1692" y="0"/>
                    <a:pt x="1" y="1691"/>
                    <a:pt x="1" y="3707"/>
                  </a:cubicBezTo>
                  <a:lnTo>
                    <a:pt x="1" y="89266"/>
                  </a:lnTo>
                  <a:lnTo>
                    <a:pt x="149558" y="89266"/>
                  </a:lnTo>
                  <a:lnTo>
                    <a:pt x="149558" y="3707"/>
                  </a:lnTo>
                  <a:cubicBezTo>
                    <a:pt x="149558" y="1691"/>
                    <a:pt x="147900" y="0"/>
                    <a:pt x="145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0"/>
            <p:cNvSpPr/>
            <p:nvPr/>
          </p:nvSpPr>
          <p:spPr>
            <a:xfrm>
              <a:off x="3800901" y="2720341"/>
              <a:ext cx="104693" cy="104045"/>
            </a:xfrm>
            <a:custGeom>
              <a:avLst/>
              <a:gdLst/>
              <a:ahLst/>
              <a:cxnLst/>
              <a:rect l="l" t="t" r="r" b="b"/>
              <a:pathLst>
                <a:path w="5334" h="5301" extrusionOk="0">
                  <a:moveTo>
                    <a:pt x="2667" y="0"/>
                  </a:moveTo>
                  <a:cubicBezTo>
                    <a:pt x="1203" y="0"/>
                    <a:pt x="0" y="1171"/>
                    <a:pt x="0" y="2667"/>
                  </a:cubicBezTo>
                  <a:cubicBezTo>
                    <a:pt x="0" y="4130"/>
                    <a:pt x="1203" y="5301"/>
                    <a:pt x="2667" y="5301"/>
                  </a:cubicBezTo>
                  <a:cubicBezTo>
                    <a:pt x="4130" y="5301"/>
                    <a:pt x="5333" y="4130"/>
                    <a:pt x="5333" y="2667"/>
                  </a:cubicBezTo>
                  <a:cubicBezTo>
                    <a:pt x="5333" y="1171"/>
                    <a:pt x="4130" y="0"/>
                    <a:pt x="2667" y="0"/>
                  </a:cubicBezTo>
                  <a:close/>
                </a:path>
              </a:pathLst>
            </a:custGeom>
            <a:solidFill>
              <a:srgbClr val="F1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0"/>
            <p:cNvSpPr/>
            <p:nvPr/>
          </p:nvSpPr>
          <p:spPr>
            <a:xfrm>
              <a:off x="4824063" y="1611014"/>
              <a:ext cx="1184657" cy="1605922"/>
            </a:xfrm>
            <a:custGeom>
              <a:avLst/>
              <a:gdLst/>
              <a:ahLst/>
              <a:cxnLst/>
              <a:rect l="l" t="t" r="r" b="b"/>
              <a:pathLst>
                <a:path w="60357" h="81820" extrusionOk="0">
                  <a:moveTo>
                    <a:pt x="3480" y="0"/>
                  </a:moveTo>
                  <a:cubicBezTo>
                    <a:pt x="1561" y="0"/>
                    <a:pt x="0" y="1561"/>
                    <a:pt x="0" y="3480"/>
                  </a:cubicBezTo>
                  <a:lnTo>
                    <a:pt x="0" y="78340"/>
                  </a:lnTo>
                  <a:cubicBezTo>
                    <a:pt x="0" y="80259"/>
                    <a:pt x="1561" y="81819"/>
                    <a:pt x="3480" y="81819"/>
                  </a:cubicBezTo>
                  <a:lnTo>
                    <a:pt x="56877" y="81819"/>
                  </a:lnTo>
                  <a:cubicBezTo>
                    <a:pt x="58796" y="81819"/>
                    <a:pt x="60356" y="80259"/>
                    <a:pt x="60356" y="78340"/>
                  </a:cubicBezTo>
                  <a:lnTo>
                    <a:pt x="60356" y="3480"/>
                  </a:lnTo>
                  <a:cubicBezTo>
                    <a:pt x="60356" y="1594"/>
                    <a:pt x="58796" y="0"/>
                    <a:pt x="56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0"/>
            <p:cNvSpPr/>
            <p:nvPr/>
          </p:nvSpPr>
          <p:spPr>
            <a:xfrm>
              <a:off x="5401052" y="1640418"/>
              <a:ext cx="30658" cy="30658"/>
            </a:xfrm>
            <a:custGeom>
              <a:avLst/>
              <a:gdLst/>
              <a:ahLst/>
              <a:cxnLst/>
              <a:rect l="l" t="t" r="r" b="b"/>
              <a:pathLst>
                <a:path w="1562" h="1562" extrusionOk="0">
                  <a:moveTo>
                    <a:pt x="781" y="1"/>
                  </a:moveTo>
                  <a:cubicBezTo>
                    <a:pt x="359" y="1"/>
                    <a:pt x="1" y="359"/>
                    <a:pt x="1" y="781"/>
                  </a:cubicBezTo>
                  <a:cubicBezTo>
                    <a:pt x="1" y="1204"/>
                    <a:pt x="359" y="1562"/>
                    <a:pt x="781" y="1562"/>
                  </a:cubicBezTo>
                  <a:cubicBezTo>
                    <a:pt x="1204" y="1562"/>
                    <a:pt x="1562" y="1204"/>
                    <a:pt x="1562" y="781"/>
                  </a:cubicBezTo>
                  <a:cubicBezTo>
                    <a:pt x="1562" y="359"/>
                    <a:pt x="1204" y="33"/>
                    <a:pt x="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0"/>
            <p:cNvSpPr/>
            <p:nvPr/>
          </p:nvSpPr>
          <p:spPr>
            <a:xfrm>
              <a:off x="5389570" y="3135823"/>
              <a:ext cx="53642" cy="53642"/>
            </a:xfrm>
            <a:custGeom>
              <a:avLst/>
              <a:gdLst/>
              <a:ahLst/>
              <a:cxnLst/>
              <a:rect l="l" t="t" r="r" b="b"/>
              <a:pathLst>
                <a:path w="2733" h="2733" extrusionOk="0">
                  <a:moveTo>
                    <a:pt x="1366" y="1"/>
                  </a:moveTo>
                  <a:cubicBezTo>
                    <a:pt x="618" y="1"/>
                    <a:pt x="0" y="618"/>
                    <a:pt x="0" y="1366"/>
                  </a:cubicBezTo>
                  <a:cubicBezTo>
                    <a:pt x="0" y="2114"/>
                    <a:pt x="618" y="2732"/>
                    <a:pt x="1366" y="2732"/>
                  </a:cubicBezTo>
                  <a:cubicBezTo>
                    <a:pt x="2114" y="2732"/>
                    <a:pt x="2732" y="2114"/>
                    <a:pt x="2732" y="1366"/>
                  </a:cubicBezTo>
                  <a:cubicBezTo>
                    <a:pt x="2732" y="618"/>
                    <a:pt x="2114" y="1"/>
                    <a:pt x="1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0"/>
            <p:cNvSpPr/>
            <p:nvPr/>
          </p:nvSpPr>
          <p:spPr>
            <a:xfrm>
              <a:off x="6053647" y="2047589"/>
              <a:ext cx="604468" cy="1161693"/>
            </a:xfrm>
            <a:custGeom>
              <a:avLst/>
              <a:gdLst/>
              <a:ahLst/>
              <a:cxnLst/>
              <a:rect l="l" t="t" r="r" b="b"/>
              <a:pathLst>
                <a:path w="30797" h="59187" extrusionOk="0">
                  <a:moveTo>
                    <a:pt x="4390" y="1"/>
                  </a:moveTo>
                  <a:cubicBezTo>
                    <a:pt x="1984" y="1"/>
                    <a:pt x="0" y="1984"/>
                    <a:pt x="0" y="4391"/>
                  </a:cubicBezTo>
                  <a:lnTo>
                    <a:pt x="0" y="54829"/>
                  </a:lnTo>
                  <a:cubicBezTo>
                    <a:pt x="0" y="57203"/>
                    <a:pt x="1984" y="59186"/>
                    <a:pt x="4390" y="59186"/>
                  </a:cubicBezTo>
                  <a:lnTo>
                    <a:pt x="26439" y="59186"/>
                  </a:lnTo>
                  <a:cubicBezTo>
                    <a:pt x="28845" y="59186"/>
                    <a:pt x="30796" y="57235"/>
                    <a:pt x="30796" y="54829"/>
                  </a:cubicBezTo>
                  <a:lnTo>
                    <a:pt x="30796" y="4391"/>
                  </a:lnTo>
                  <a:cubicBezTo>
                    <a:pt x="30796" y="1984"/>
                    <a:pt x="28845" y="1"/>
                    <a:pt x="26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0"/>
            <p:cNvSpPr/>
            <p:nvPr/>
          </p:nvSpPr>
          <p:spPr>
            <a:xfrm>
              <a:off x="6308314" y="3085432"/>
              <a:ext cx="77882" cy="77882"/>
            </a:xfrm>
            <a:custGeom>
              <a:avLst/>
              <a:gdLst/>
              <a:ahLst/>
              <a:cxnLst/>
              <a:rect l="l" t="t" r="r" b="b"/>
              <a:pathLst>
                <a:path w="3968" h="3968" extrusionOk="0">
                  <a:moveTo>
                    <a:pt x="1984" y="0"/>
                  </a:moveTo>
                  <a:cubicBezTo>
                    <a:pt x="879" y="0"/>
                    <a:pt x="1" y="878"/>
                    <a:pt x="1" y="1984"/>
                  </a:cubicBezTo>
                  <a:cubicBezTo>
                    <a:pt x="1" y="3057"/>
                    <a:pt x="879" y="3968"/>
                    <a:pt x="1984" y="3968"/>
                  </a:cubicBezTo>
                  <a:cubicBezTo>
                    <a:pt x="3057" y="3968"/>
                    <a:pt x="3968" y="3057"/>
                    <a:pt x="3968" y="1984"/>
                  </a:cubicBezTo>
                  <a:cubicBezTo>
                    <a:pt x="3968" y="878"/>
                    <a:pt x="3057" y="0"/>
                    <a:pt x="1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0"/>
            <p:cNvSpPr/>
            <p:nvPr/>
          </p:nvSpPr>
          <p:spPr>
            <a:xfrm>
              <a:off x="6293005" y="2140132"/>
              <a:ext cx="95763" cy="23003"/>
            </a:xfrm>
            <a:custGeom>
              <a:avLst/>
              <a:gdLst/>
              <a:ahLst/>
              <a:cxnLst/>
              <a:rect l="l" t="t" r="r" b="b"/>
              <a:pathLst>
                <a:path w="4879" h="1172" extrusionOk="0">
                  <a:moveTo>
                    <a:pt x="585" y="1"/>
                  </a:moveTo>
                  <a:cubicBezTo>
                    <a:pt x="260" y="1"/>
                    <a:pt x="0" y="261"/>
                    <a:pt x="0" y="586"/>
                  </a:cubicBezTo>
                  <a:cubicBezTo>
                    <a:pt x="0" y="912"/>
                    <a:pt x="260" y="1172"/>
                    <a:pt x="585" y="1172"/>
                  </a:cubicBezTo>
                  <a:lnTo>
                    <a:pt x="4293" y="1172"/>
                  </a:lnTo>
                  <a:cubicBezTo>
                    <a:pt x="4618" y="1172"/>
                    <a:pt x="4878" y="912"/>
                    <a:pt x="4878" y="586"/>
                  </a:cubicBezTo>
                  <a:cubicBezTo>
                    <a:pt x="4878" y="261"/>
                    <a:pt x="4618" y="1"/>
                    <a:pt x="4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40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Alat – Alat kebutuhan </a:t>
            </a:r>
            <a:endParaRPr dirty="0"/>
          </a:p>
        </p:txBody>
      </p:sp>
      <p:sp>
        <p:nvSpPr>
          <p:cNvPr id="479" name="Google Shape;479;p40"/>
          <p:cNvSpPr txBox="1">
            <a:spLocks noGrp="1"/>
          </p:cNvSpPr>
          <p:nvPr>
            <p:ph type="subTitle" idx="1"/>
          </p:nvPr>
        </p:nvSpPr>
        <p:spPr>
          <a:xfrm>
            <a:off x="2263217" y="3486172"/>
            <a:ext cx="4617566" cy="16059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Microsoft Azure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Visual Studio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Subcriptions Azure Pass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SDK NET6.0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Microsoft Excel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Power Point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Microsoft Word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7"/>
          <p:cNvPicPr preferRelativeResize="0"/>
          <p:nvPr/>
        </p:nvPicPr>
        <p:blipFill rotWithShape="1">
          <a:blip r:embed="rId3">
            <a:alphaModFix/>
          </a:blip>
          <a:srcRect l="25606" r="19266"/>
          <a:stretch/>
        </p:blipFill>
        <p:spPr>
          <a:xfrm>
            <a:off x="4894799" y="0"/>
            <a:ext cx="4249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7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Masuk </a:t>
            </a:r>
            <a:endParaRPr dirty="0"/>
          </a:p>
        </p:txBody>
      </p:sp>
      <p:sp>
        <p:nvSpPr>
          <p:cNvPr id="239" name="Google Shape;239;p27"/>
          <p:cNvSpPr txBox="1">
            <a:spLocks noGrp="1"/>
          </p:cNvSpPr>
          <p:nvPr>
            <p:ph type="subTitle" idx="1"/>
          </p:nvPr>
        </p:nvSpPr>
        <p:spPr>
          <a:xfrm>
            <a:off x="1630326" y="1276758"/>
            <a:ext cx="3264473" cy="25872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Group Resource : </a:t>
            </a:r>
            <a:r>
              <a:rPr lang="en-US" dirty="0" err="1"/>
              <a:t>Bisnis</a:t>
            </a:r>
            <a:r>
              <a:rPr lang="en-US" dirty="0"/>
              <a:t>-Capstone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4" name="Google Shape;244;p28"/>
          <p:cNvCxnSpPr/>
          <p:nvPr/>
        </p:nvCxnSpPr>
        <p:spPr>
          <a:xfrm rot="5400000">
            <a:off x="4834838" y="5542775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28"/>
          <p:cNvCxnSpPr/>
          <p:nvPr/>
        </p:nvCxnSpPr>
        <p:spPr>
          <a:xfrm rot="5400000">
            <a:off x="5663413" y="-403850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46" name="Google Shape;246;p28"/>
          <p:cNvPicPr preferRelativeResize="0"/>
          <p:nvPr/>
        </p:nvPicPr>
        <p:blipFill rotWithShape="1">
          <a:blip r:embed="rId3">
            <a:alphaModFix/>
          </a:blip>
          <a:srcRect l="3461" r="13928"/>
          <a:stretch/>
        </p:blipFill>
        <p:spPr>
          <a:xfrm>
            <a:off x="-1" y="0"/>
            <a:ext cx="4249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 rot="-5400000">
            <a:off x="4246538" y="1537050"/>
            <a:ext cx="3822300" cy="20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Price Calculate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0"/>
          <p:cNvSpPr txBox="1">
            <a:spLocks noGrp="1"/>
          </p:cNvSpPr>
          <p:nvPr>
            <p:ph type="title"/>
          </p:nvPr>
        </p:nvSpPr>
        <p:spPr>
          <a:xfrm>
            <a:off x="2751325" y="1630525"/>
            <a:ext cx="5016600" cy="9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$50</a:t>
            </a:r>
            <a:endParaRPr dirty="0"/>
          </a:p>
        </p:txBody>
      </p:sp>
      <p:sp>
        <p:nvSpPr>
          <p:cNvPr id="260" name="Google Shape;260;p30"/>
          <p:cNvSpPr txBox="1">
            <a:spLocks noGrp="1"/>
          </p:cNvSpPr>
          <p:nvPr>
            <p:ph type="title" idx="2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Price Total </a:t>
            </a:r>
            <a:endParaRPr dirty="0"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>
            <a:off x="2751325" y="2781275"/>
            <a:ext cx="50166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Pembuatan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Termasuk</a:t>
            </a:r>
            <a:r>
              <a:rPr lang="en-US" dirty="0"/>
              <a:t> </a:t>
            </a:r>
            <a:r>
              <a:rPr lang="en-US" dirty="0" err="1"/>
              <a:t>Biaya</a:t>
            </a:r>
            <a:r>
              <a:rPr lang="en-US" dirty="0"/>
              <a:t> </a:t>
            </a:r>
            <a:r>
              <a:rPr lang="en-US" dirty="0" err="1"/>
              <a:t>Penggunaan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/>
          <p:nvPr/>
        </p:nvSpPr>
        <p:spPr>
          <a:xfrm rot="5400000">
            <a:off x="2095200" y="1075500"/>
            <a:ext cx="1956000" cy="616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2"/>
          <p:cNvSpPr/>
          <p:nvPr/>
        </p:nvSpPr>
        <p:spPr>
          <a:xfrm rot="5400000">
            <a:off x="3019325" y="1821892"/>
            <a:ext cx="532500" cy="51447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title"/>
          </p:nvPr>
        </p:nvSpPr>
        <p:spPr>
          <a:xfrm>
            <a:off x="713225" y="3480000"/>
            <a:ext cx="6157500" cy="118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Zona ketersedian </a:t>
            </a:r>
            <a:endParaRPr sz="4000" dirty="0"/>
          </a:p>
        </p:txBody>
      </p:sp>
      <p:cxnSp>
        <p:nvCxnSpPr>
          <p:cNvPr id="276" name="Google Shape;276;p32"/>
          <p:cNvCxnSpPr/>
          <p:nvPr/>
        </p:nvCxnSpPr>
        <p:spPr>
          <a:xfrm rot="10800000">
            <a:off x="-1173475" y="3805963"/>
            <a:ext cx="188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7" name="Google Shape;277;p32"/>
          <p:cNvSpPr/>
          <p:nvPr/>
        </p:nvSpPr>
        <p:spPr>
          <a:xfrm>
            <a:off x="6156900" y="4599425"/>
            <a:ext cx="2987400" cy="54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2"/>
          <p:cNvSpPr/>
          <p:nvPr/>
        </p:nvSpPr>
        <p:spPr>
          <a:xfrm>
            <a:off x="8171023" y="4599425"/>
            <a:ext cx="974100" cy="54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37"/>
          <p:cNvGrpSpPr/>
          <p:nvPr/>
        </p:nvGrpSpPr>
        <p:grpSpPr>
          <a:xfrm>
            <a:off x="5642150" y="764563"/>
            <a:ext cx="2965800" cy="3614575"/>
            <a:chOff x="5642150" y="764563"/>
            <a:chExt cx="2965800" cy="3614575"/>
          </a:xfrm>
        </p:grpSpPr>
        <p:sp>
          <p:nvSpPr>
            <p:cNvPr id="378" name="Google Shape;378;p37"/>
            <p:cNvSpPr/>
            <p:nvPr/>
          </p:nvSpPr>
          <p:spPr>
            <a:xfrm>
              <a:off x="7158375" y="1471238"/>
              <a:ext cx="306525" cy="497525"/>
            </a:xfrm>
            <a:custGeom>
              <a:avLst/>
              <a:gdLst/>
              <a:ahLst/>
              <a:cxnLst/>
              <a:rect l="l" t="t" r="r" b="b"/>
              <a:pathLst>
                <a:path w="12261" h="19901" extrusionOk="0">
                  <a:moveTo>
                    <a:pt x="4424" y="0"/>
                  </a:moveTo>
                  <a:cubicBezTo>
                    <a:pt x="4245" y="0"/>
                    <a:pt x="3990" y="152"/>
                    <a:pt x="3545" y="416"/>
                  </a:cubicBezTo>
                  <a:cubicBezTo>
                    <a:pt x="3413" y="487"/>
                    <a:pt x="3281" y="514"/>
                    <a:pt x="3148" y="514"/>
                  </a:cubicBezTo>
                  <a:cubicBezTo>
                    <a:pt x="2858" y="514"/>
                    <a:pt x="2567" y="385"/>
                    <a:pt x="2277" y="318"/>
                  </a:cubicBezTo>
                  <a:cubicBezTo>
                    <a:pt x="2049" y="578"/>
                    <a:pt x="1789" y="806"/>
                    <a:pt x="1431" y="904"/>
                  </a:cubicBezTo>
                  <a:cubicBezTo>
                    <a:pt x="1139" y="1001"/>
                    <a:pt x="1074" y="1294"/>
                    <a:pt x="1041" y="1587"/>
                  </a:cubicBezTo>
                  <a:cubicBezTo>
                    <a:pt x="1009" y="2009"/>
                    <a:pt x="1041" y="2432"/>
                    <a:pt x="1106" y="2855"/>
                  </a:cubicBezTo>
                  <a:cubicBezTo>
                    <a:pt x="1204" y="3310"/>
                    <a:pt x="1139" y="3668"/>
                    <a:pt x="846" y="4026"/>
                  </a:cubicBezTo>
                  <a:cubicBezTo>
                    <a:pt x="846" y="4026"/>
                    <a:pt x="813" y="4058"/>
                    <a:pt x="781" y="4058"/>
                  </a:cubicBezTo>
                  <a:cubicBezTo>
                    <a:pt x="0" y="4969"/>
                    <a:pt x="163" y="6042"/>
                    <a:pt x="293" y="7082"/>
                  </a:cubicBezTo>
                  <a:cubicBezTo>
                    <a:pt x="328" y="7089"/>
                    <a:pt x="360" y="7093"/>
                    <a:pt x="388" y="7093"/>
                  </a:cubicBezTo>
                  <a:cubicBezTo>
                    <a:pt x="620" y="7093"/>
                    <a:pt x="629" y="6873"/>
                    <a:pt x="716" y="6757"/>
                  </a:cubicBezTo>
                  <a:cubicBezTo>
                    <a:pt x="846" y="6497"/>
                    <a:pt x="976" y="6269"/>
                    <a:pt x="1171" y="6107"/>
                  </a:cubicBezTo>
                  <a:cubicBezTo>
                    <a:pt x="1277" y="6024"/>
                    <a:pt x="1388" y="5984"/>
                    <a:pt x="1489" y="5984"/>
                  </a:cubicBezTo>
                  <a:cubicBezTo>
                    <a:pt x="1666" y="5984"/>
                    <a:pt x="1813" y="6107"/>
                    <a:pt x="1854" y="6334"/>
                  </a:cubicBezTo>
                  <a:cubicBezTo>
                    <a:pt x="1952" y="6822"/>
                    <a:pt x="1919" y="7310"/>
                    <a:pt x="1659" y="7765"/>
                  </a:cubicBezTo>
                  <a:cubicBezTo>
                    <a:pt x="1431" y="8123"/>
                    <a:pt x="1236" y="8513"/>
                    <a:pt x="1236" y="8969"/>
                  </a:cubicBezTo>
                  <a:cubicBezTo>
                    <a:pt x="1204" y="9359"/>
                    <a:pt x="1269" y="9684"/>
                    <a:pt x="1724" y="9847"/>
                  </a:cubicBezTo>
                  <a:cubicBezTo>
                    <a:pt x="2277" y="10074"/>
                    <a:pt x="2342" y="10334"/>
                    <a:pt x="2049" y="10855"/>
                  </a:cubicBezTo>
                  <a:cubicBezTo>
                    <a:pt x="2017" y="10952"/>
                    <a:pt x="1919" y="11017"/>
                    <a:pt x="1919" y="11050"/>
                  </a:cubicBezTo>
                  <a:cubicBezTo>
                    <a:pt x="2342" y="11993"/>
                    <a:pt x="1366" y="12318"/>
                    <a:pt x="1074" y="12968"/>
                  </a:cubicBezTo>
                  <a:cubicBezTo>
                    <a:pt x="944" y="13229"/>
                    <a:pt x="683" y="13294"/>
                    <a:pt x="391" y="13294"/>
                  </a:cubicBezTo>
                  <a:cubicBezTo>
                    <a:pt x="343" y="13294"/>
                    <a:pt x="292" y="13285"/>
                    <a:pt x="245" y="13285"/>
                  </a:cubicBezTo>
                  <a:cubicBezTo>
                    <a:pt x="164" y="13285"/>
                    <a:pt x="98" y="13311"/>
                    <a:pt x="98" y="13456"/>
                  </a:cubicBezTo>
                  <a:cubicBezTo>
                    <a:pt x="66" y="13619"/>
                    <a:pt x="196" y="13684"/>
                    <a:pt x="326" y="13749"/>
                  </a:cubicBezTo>
                  <a:cubicBezTo>
                    <a:pt x="488" y="13781"/>
                    <a:pt x="618" y="13846"/>
                    <a:pt x="781" y="13846"/>
                  </a:cubicBezTo>
                  <a:cubicBezTo>
                    <a:pt x="1106" y="13879"/>
                    <a:pt x="1431" y="13879"/>
                    <a:pt x="1757" y="14009"/>
                  </a:cubicBezTo>
                  <a:cubicBezTo>
                    <a:pt x="1807" y="14034"/>
                    <a:pt x="1857" y="14050"/>
                    <a:pt x="1904" y="14050"/>
                  </a:cubicBezTo>
                  <a:cubicBezTo>
                    <a:pt x="1978" y="14050"/>
                    <a:pt x="2042" y="14011"/>
                    <a:pt x="2082" y="13911"/>
                  </a:cubicBezTo>
                  <a:cubicBezTo>
                    <a:pt x="2277" y="13521"/>
                    <a:pt x="2700" y="13521"/>
                    <a:pt x="3057" y="13424"/>
                  </a:cubicBezTo>
                  <a:cubicBezTo>
                    <a:pt x="3383" y="13359"/>
                    <a:pt x="3740" y="13391"/>
                    <a:pt x="4098" y="13294"/>
                  </a:cubicBezTo>
                  <a:cubicBezTo>
                    <a:pt x="4167" y="13271"/>
                    <a:pt x="4236" y="13260"/>
                    <a:pt x="4304" y="13260"/>
                  </a:cubicBezTo>
                  <a:cubicBezTo>
                    <a:pt x="4617" y="13260"/>
                    <a:pt x="4896" y="13493"/>
                    <a:pt x="4976" y="13814"/>
                  </a:cubicBezTo>
                  <a:cubicBezTo>
                    <a:pt x="5106" y="14302"/>
                    <a:pt x="5431" y="14659"/>
                    <a:pt x="5626" y="15115"/>
                  </a:cubicBezTo>
                  <a:cubicBezTo>
                    <a:pt x="5984" y="16025"/>
                    <a:pt x="6407" y="16968"/>
                    <a:pt x="6179" y="17976"/>
                  </a:cubicBezTo>
                  <a:cubicBezTo>
                    <a:pt x="6114" y="18172"/>
                    <a:pt x="6179" y="18204"/>
                    <a:pt x="6309" y="18269"/>
                  </a:cubicBezTo>
                  <a:cubicBezTo>
                    <a:pt x="6960" y="18497"/>
                    <a:pt x="7513" y="18854"/>
                    <a:pt x="8098" y="19147"/>
                  </a:cubicBezTo>
                  <a:cubicBezTo>
                    <a:pt x="8326" y="19277"/>
                    <a:pt x="8521" y="19472"/>
                    <a:pt x="8748" y="19635"/>
                  </a:cubicBezTo>
                  <a:cubicBezTo>
                    <a:pt x="8959" y="19810"/>
                    <a:pt x="9141" y="19901"/>
                    <a:pt x="9325" y="19901"/>
                  </a:cubicBezTo>
                  <a:cubicBezTo>
                    <a:pt x="9483" y="19901"/>
                    <a:pt x="9642" y="19835"/>
                    <a:pt x="9821" y="19700"/>
                  </a:cubicBezTo>
                  <a:cubicBezTo>
                    <a:pt x="10082" y="19505"/>
                    <a:pt x="10342" y="19407"/>
                    <a:pt x="10634" y="19310"/>
                  </a:cubicBezTo>
                  <a:cubicBezTo>
                    <a:pt x="10895" y="19245"/>
                    <a:pt x="11252" y="19147"/>
                    <a:pt x="11415" y="18919"/>
                  </a:cubicBezTo>
                  <a:cubicBezTo>
                    <a:pt x="11643" y="18594"/>
                    <a:pt x="11903" y="18399"/>
                    <a:pt x="12260" y="18334"/>
                  </a:cubicBezTo>
                  <a:cubicBezTo>
                    <a:pt x="12195" y="18204"/>
                    <a:pt x="12163" y="18009"/>
                    <a:pt x="12163" y="17846"/>
                  </a:cubicBezTo>
                  <a:cubicBezTo>
                    <a:pt x="12163" y="17586"/>
                    <a:pt x="12163" y="17359"/>
                    <a:pt x="12163" y="17098"/>
                  </a:cubicBezTo>
                  <a:cubicBezTo>
                    <a:pt x="12163" y="16085"/>
                    <a:pt x="11867" y="15624"/>
                    <a:pt x="11120" y="15624"/>
                  </a:cubicBezTo>
                  <a:cubicBezTo>
                    <a:pt x="10909" y="15624"/>
                    <a:pt x="10661" y="15661"/>
                    <a:pt x="10374" y="15733"/>
                  </a:cubicBezTo>
                  <a:cubicBezTo>
                    <a:pt x="10316" y="15744"/>
                    <a:pt x="10259" y="15750"/>
                    <a:pt x="10203" y="15750"/>
                  </a:cubicBezTo>
                  <a:cubicBezTo>
                    <a:pt x="9791" y="15750"/>
                    <a:pt x="9456" y="15443"/>
                    <a:pt x="9399" y="14985"/>
                  </a:cubicBezTo>
                  <a:cubicBezTo>
                    <a:pt x="9269" y="14237"/>
                    <a:pt x="8943" y="13554"/>
                    <a:pt x="8651" y="12871"/>
                  </a:cubicBezTo>
                  <a:cubicBezTo>
                    <a:pt x="8521" y="12578"/>
                    <a:pt x="8456" y="12253"/>
                    <a:pt x="8293" y="11960"/>
                  </a:cubicBezTo>
                  <a:cubicBezTo>
                    <a:pt x="8195" y="11830"/>
                    <a:pt x="8130" y="11440"/>
                    <a:pt x="8423" y="11342"/>
                  </a:cubicBezTo>
                  <a:cubicBezTo>
                    <a:pt x="8911" y="11212"/>
                    <a:pt x="9041" y="10692"/>
                    <a:pt x="9496" y="10497"/>
                  </a:cubicBezTo>
                  <a:cubicBezTo>
                    <a:pt x="9886" y="10367"/>
                    <a:pt x="9919" y="10009"/>
                    <a:pt x="9886" y="9619"/>
                  </a:cubicBezTo>
                  <a:cubicBezTo>
                    <a:pt x="9886" y="9131"/>
                    <a:pt x="9561" y="8676"/>
                    <a:pt x="9886" y="8156"/>
                  </a:cubicBezTo>
                  <a:cubicBezTo>
                    <a:pt x="9984" y="7928"/>
                    <a:pt x="9724" y="7635"/>
                    <a:pt x="9561" y="7603"/>
                  </a:cubicBezTo>
                  <a:cubicBezTo>
                    <a:pt x="8976" y="7408"/>
                    <a:pt x="8943" y="6855"/>
                    <a:pt x="8748" y="6432"/>
                  </a:cubicBezTo>
                  <a:cubicBezTo>
                    <a:pt x="8683" y="6302"/>
                    <a:pt x="8813" y="6139"/>
                    <a:pt x="8651" y="6042"/>
                  </a:cubicBezTo>
                  <a:cubicBezTo>
                    <a:pt x="7317" y="5066"/>
                    <a:pt x="7187" y="3505"/>
                    <a:pt x="6797" y="2107"/>
                  </a:cubicBezTo>
                  <a:cubicBezTo>
                    <a:pt x="6557" y="1268"/>
                    <a:pt x="6406" y="959"/>
                    <a:pt x="5887" y="959"/>
                  </a:cubicBezTo>
                  <a:cubicBezTo>
                    <a:pt x="5702" y="959"/>
                    <a:pt x="5470" y="998"/>
                    <a:pt x="5171" y="1066"/>
                  </a:cubicBezTo>
                  <a:cubicBezTo>
                    <a:pt x="5106" y="1001"/>
                    <a:pt x="5041" y="969"/>
                    <a:pt x="5009" y="904"/>
                  </a:cubicBezTo>
                  <a:cubicBezTo>
                    <a:pt x="4767" y="271"/>
                    <a:pt x="4663" y="0"/>
                    <a:pt x="44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7"/>
            <p:cNvSpPr/>
            <p:nvPr/>
          </p:nvSpPr>
          <p:spPr>
            <a:xfrm>
              <a:off x="6876275" y="2418838"/>
              <a:ext cx="802450" cy="690925"/>
            </a:xfrm>
            <a:custGeom>
              <a:avLst/>
              <a:gdLst/>
              <a:ahLst/>
              <a:cxnLst/>
              <a:rect l="l" t="t" r="r" b="b"/>
              <a:pathLst>
                <a:path w="32098" h="27637" extrusionOk="0">
                  <a:moveTo>
                    <a:pt x="31709" y="1"/>
                  </a:moveTo>
                  <a:cubicBezTo>
                    <a:pt x="31615" y="1"/>
                    <a:pt x="31496" y="26"/>
                    <a:pt x="31349" y="72"/>
                  </a:cubicBezTo>
                  <a:cubicBezTo>
                    <a:pt x="31219" y="104"/>
                    <a:pt x="31089" y="137"/>
                    <a:pt x="30991" y="235"/>
                  </a:cubicBezTo>
                  <a:cubicBezTo>
                    <a:pt x="30113" y="885"/>
                    <a:pt x="29073" y="1275"/>
                    <a:pt x="28227" y="1991"/>
                  </a:cubicBezTo>
                  <a:cubicBezTo>
                    <a:pt x="28065" y="2121"/>
                    <a:pt x="27870" y="2218"/>
                    <a:pt x="27674" y="2283"/>
                  </a:cubicBezTo>
                  <a:cubicBezTo>
                    <a:pt x="26699" y="2771"/>
                    <a:pt x="25626" y="2999"/>
                    <a:pt x="24813" y="3779"/>
                  </a:cubicBezTo>
                  <a:cubicBezTo>
                    <a:pt x="24642" y="3929"/>
                    <a:pt x="24415" y="4008"/>
                    <a:pt x="24178" y="4008"/>
                  </a:cubicBezTo>
                  <a:cubicBezTo>
                    <a:pt x="24054" y="4008"/>
                    <a:pt x="23927" y="3986"/>
                    <a:pt x="23805" y="3942"/>
                  </a:cubicBezTo>
                  <a:cubicBezTo>
                    <a:pt x="23685" y="3898"/>
                    <a:pt x="23570" y="3877"/>
                    <a:pt x="23458" y="3877"/>
                  </a:cubicBezTo>
                  <a:cubicBezTo>
                    <a:pt x="23234" y="3877"/>
                    <a:pt x="23024" y="3963"/>
                    <a:pt x="22829" y="4137"/>
                  </a:cubicBezTo>
                  <a:cubicBezTo>
                    <a:pt x="22530" y="4344"/>
                    <a:pt x="22198" y="4454"/>
                    <a:pt x="21856" y="4454"/>
                  </a:cubicBezTo>
                  <a:cubicBezTo>
                    <a:pt x="21715" y="4454"/>
                    <a:pt x="21573" y="4435"/>
                    <a:pt x="21431" y="4397"/>
                  </a:cubicBezTo>
                  <a:cubicBezTo>
                    <a:pt x="21267" y="4356"/>
                    <a:pt x="21114" y="4338"/>
                    <a:pt x="20965" y="4338"/>
                  </a:cubicBezTo>
                  <a:cubicBezTo>
                    <a:pt x="20639" y="4338"/>
                    <a:pt x="20334" y="4426"/>
                    <a:pt x="20000" y="4560"/>
                  </a:cubicBezTo>
                  <a:cubicBezTo>
                    <a:pt x="19577" y="4755"/>
                    <a:pt x="19122" y="4950"/>
                    <a:pt x="18634" y="5047"/>
                  </a:cubicBezTo>
                  <a:cubicBezTo>
                    <a:pt x="18410" y="5108"/>
                    <a:pt x="18229" y="5141"/>
                    <a:pt x="18080" y="5141"/>
                  </a:cubicBezTo>
                  <a:cubicBezTo>
                    <a:pt x="17668" y="5141"/>
                    <a:pt x="17500" y="4888"/>
                    <a:pt x="17333" y="4267"/>
                  </a:cubicBezTo>
                  <a:cubicBezTo>
                    <a:pt x="17301" y="4104"/>
                    <a:pt x="17236" y="3942"/>
                    <a:pt x="17203" y="3779"/>
                  </a:cubicBezTo>
                  <a:cubicBezTo>
                    <a:pt x="17138" y="3454"/>
                    <a:pt x="16975" y="3161"/>
                    <a:pt x="16650" y="3031"/>
                  </a:cubicBezTo>
                  <a:cubicBezTo>
                    <a:pt x="16162" y="2804"/>
                    <a:pt x="15935" y="2478"/>
                    <a:pt x="15935" y="1958"/>
                  </a:cubicBezTo>
                  <a:cubicBezTo>
                    <a:pt x="15935" y="1698"/>
                    <a:pt x="15772" y="1503"/>
                    <a:pt x="15447" y="1470"/>
                  </a:cubicBezTo>
                  <a:cubicBezTo>
                    <a:pt x="15414" y="1730"/>
                    <a:pt x="15349" y="2023"/>
                    <a:pt x="15317" y="2283"/>
                  </a:cubicBezTo>
                  <a:cubicBezTo>
                    <a:pt x="15187" y="3161"/>
                    <a:pt x="15024" y="4039"/>
                    <a:pt x="14732" y="4885"/>
                  </a:cubicBezTo>
                  <a:cubicBezTo>
                    <a:pt x="14617" y="5246"/>
                    <a:pt x="14481" y="5407"/>
                    <a:pt x="14290" y="5407"/>
                  </a:cubicBezTo>
                  <a:cubicBezTo>
                    <a:pt x="14154" y="5407"/>
                    <a:pt x="13991" y="5326"/>
                    <a:pt x="13789" y="5178"/>
                  </a:cubicBezTo>
                  <a:cubicBezTo>
                    <a:pt x="13410" y="4932"/>
                    <a:pt x="13000" y="4794"/>
                    <a:pt x="12571" y="4794"/>
                  </a:cubicBezTo>
                  <a:cubicBezTo>
                    <a:pt x="12374" y="4794"/>
                    <a:pt x="12172" y="4823"/>
                    <a:pt x="11967" y="4885"/>
                  </a:cubicBezTo>
                  <a:cubicBezTo>
                    <a:pt x="11816" y="4932"/>
                    <a:pt x="11689" y="4958"/>
                    <a:pt x="11580" y="4958"/>
                  </a:cubicBezTo>
                  <a:cubicBezTo>
                    <a:pt x="11314" y="4958"/>
                    <a:pt x="11153" y="4808"/>
                    <a:pt x="10992" y="4462"/>
                  </a:cubicBezTo>
                  <a:cubicBezTo>
                    <a:pt x="10829" y="4137"/>
                    <a:pt x="10732" y="3812"/>
                    <a:pt x="10602" y="3487"/>
                  </a:cubicBezTo>
                  <a:cubicBezTo>
                    <a:pt x="10495" y="3210"/>
                    <a:pt x="10083" y="3031"/>
                    <a:pt x="9711" y="3031"/>
                  </a:cubicBezTo>
                  <a:cubicBezTo>
                    <a:pt x="9513" y="3031"/>
                    <a:pt x="9327" y="3081"/>
                    <a:pt x="9203" y="3194"/>
                  </a:cubicBezTo>
                  <a:cubicBezTo>
                    <a:pt x="9106" y="3291"/>
                    <a:pt x="9041" y="3389"/>
                    <a:pt x="9106" y="3552"/>
                  </a:cubicBezTo>
                  <a:cubicBezTo>
                    <a:pt x="9398" y="4072"/>
                    <a:pt x="9106" y="4657"/>
                    <a:pt x="9398" y="5210"/>
                  </a:cubicBezTo>
                  <a:cubicBezTo>
                    <a:pt x="9528" y="5438"/>
                    <a:pt x="9398" y="5763"/>
                    <a:pt x="9138" y="5925"/>
                  </a:cubicBezTo>
                  <a:cubicBezTo>
                    <a:pt x="8444" y="6459"/>
                    <a:pt x="7750" y="7059"/>
                    <a:pt x="6859" y="7059"/>
                  </a:cubicBezTo>
                  <a:cubicBezTo>
                    <a:pt x="6664" y="7059"/>
                    <a:pt x="6460" y="7030"/>
                    <a:pt x="6244" y="6966"/>
                  </a:cubicBezTo>
                  <a:cubicBezTo>
                    <a:pt x="6173" y="6948"/>
                    <a:pt x="6092" y="6921"/>
                    <a:pt x="6017" y="6921"/>
                  </a:cubicBezTo>
                  <a:cubicBezTo>
                    <a:pt x="5955" y="6921"/>
                    <a:pt x="5898" y="6940"/>
                    <a:pt x="5854" y="6999"/>
                  </a:cubicBezTo>
                  <a:cubicBezTo>
                    <a:pt x="5496" y="7389"/>
                    <a:pt x="4943" y="7616"/>
                    <a:pt x="4943" y="8267"/>
                  </a:cubicBezTo>
                  <a:cubicBezTo>
                    <a:pt x="4911" y="8917"/>
                    <a:pt x="4650" y="9503"/>
                    <a:pt x="4195" y="9990"/>
                  </a:cubicBezTo>
                  <a:cubicBezTo>
                    <a:pt x="3898" y="10314"/>
                    <a:pt x="3646" y="10616"/>
                    <a:pt x="3253" y="10616"/>
                  </a:cubicBezTo>
                  <a:cubicBezTo>
                    <a:pt x="3172" y="10616"/>
                    <a:pt x="3086" y="10603"/>
                    <a:pt x="2992" y="10576"/>
                  </a:cubicBezTo>
                  <a:cubicBezTo>
                    <a:pt x="2938" y="10565"/>
                    <a:pt x="2884" y="10558"/>
                    <a:pt x="2834" y="10558"/>
                  </a:cubicBezTo>
                  <a:cubicBezTo>
                    <a:pt x="2735" y="10558"/>
                    <a:pt x="2656" y="10587"/>
                    <a:pt x="2634" y="10673"/>
                  </a:cubicBezTo>
                  <a:cubicBezTo>
                    <a:pt x="2472" y="11259"/>
                    <a:pt x="1951" y="11649"/>
                    <a:pt x="1854" y="12332"/>
                  </a:cubicBezTo>
                  <a:cubicBezTo>
                    <a:pt x="1691" y="13633"/>
                    <a:pt x="1496" y="14998"/>
                    <a:pt x="65" y="15649"/>
                  </a:cubicBezTo>
                  <a:cubicBezTo>
                    <a:pt x="33" y="15649"/>
                    <a:pt x="33" y="15746"/>
                    <a:pt x="0" y="15779"/>
                  </a:cubicBezTo>
                  <a:cubicBezTo>
                    <a:pt x="130" y="15974"/>
                    <a:pt x="358" y="15876"/>
                    <a:pt x="520" y="15941"/>
                  </a:cubicBezTo>
                  <a:cubicBezTo>
                    <a:pt x="976" y="16039"/>
                    <a:pt x="976" y="16527"/>
                    <a:pt x="1203" y="16787"/>
                  </a:cubicBezTo>
                  <a:cubicBezTo>
                    <a:pt x="1431" y="17080"/>
                    <a:pt x="2016" y="16885"/>
                    <a:pt x="2146" y="17405"/>
                  </a:cubicBezTo>
                  <a:cubicBezTo>
                    <a:pt x="2309" y="17958"/>
                    <a:pt x="2374" y="18511"/>
                    <a:pt x="1951" y="18998"/>
                  </a:cubicBezTo>
                  <a:cubicBezTo>
                    <a:pt x="1659" y="19291"/>
                    <a:pt x="1561" y="19649"/>
                    <a:pt x="1529" y="20039"/>
                  </a:cubicBezTo>
                  <a:cubicBezTo>
                    <a:pt x="1366" y="21470"/>
                    <a:pt x="1821" y="22836"/>
                    <a:pt x="2114" y="24201"/>
                  </a:cubicBezTo>
                  <a:cubicBezTo>
                    <a:pt x="2114" y="24267"/>
                    <a:pt x="2179" y="24364"/>
                    <a:pt x="2244" y="24397"/>
                  </a:cubicBezTo>
                  <a:cubicBezTo>
                    <a:pt x="2959" y="25014"/>
                    <a:pt x="3447" y="25925"/>
                    <a:pt x="4618" y="25925"/>
                  </a:cubicBezTo>
                  <a:cubicBezTo>
                    <a:pt x="5171" y="25925"/>
                    <a:pt x="5659" y="26185"/>
                    <a:pt x="5789" y="26836"/>
                  </a:cubicBezTo>
                  <a:cubicBezTo>
                    <a:pt x="5821" y="27063"/>
                    <a:pt x="5951" y="27161"/>
                    <a:pt x="6179" y="27161"/>
                  </a:cubicBezTo>
                  <a:cubicBezTo>
                    <a:pt x="6407" y="27193"/>
                    <a:pt x="6602" y="27291"/>
                    <a:pt x="6764" y="27453"/>
                  </a:cubicBezTo>
                  <a:cubicBezTo>
                    <a:pt x="6883" y="27590"/>
                    <a:pt x="7020" y="27637"/>
                    <a:pt x="7166" y="27637"/>
                  </a:cubicBezTo>
                  <a:cubicBezTo>
                    <a:pt x="7298" y="27637"/>
                    <a:pt x="7438" y="27598"/>
                    <a:pt x="7577" y="27551"/>
                  </a:cubicBezTo>
                  <a:cubicBezTo>
                    <a:pt x="8221" y="27363"/>
                    <a:pt x="8864" y="27087"/>
                    <a:pt x="9526" y="27087"/>
                  </a:cubicBezTo>
                  <a:cubicBezTo>
                    <a:pt x="9667" y="27087"/>
                    <a:pt x="9809" y="27100"/>
                    <a:pt x="9951" y="27128"/>
                  </a:cubicBezTo>
                  <a:cubicBezTo>
                    <a:pt x="9951" y="26218"/>
                    <a:pt x="9984" y="25405"/>
                    <a:pt x="9951" y="24592"/>
                  </a:cubicBezTo>
                  <a:cubicBezTo>
                    <a:pt x="9951" y="23551"/>
                    <a:pt x="9854" y="22478"/>
                    <a:pt x="9854" y="21437"/>
                  </a:cubicBezTo>
                  <a:cubicBezTo>
                    <a:pt x="9854" y="20905"/>
                    <a:pt x="9926" y="20733"/>
                    <a:pt x="10243" y="20733"/>
                  </a:cubicBezTo>
                  <a:cubicBezTo>
                    <a:pt x="10353" y="20733"/>
                    <a:pt x="10491" y="20754"/>
                    <a:pt x="10667" y="20787"/>
                  </a:cubicBezTo>
                  <a:cubicBezTo>
                    <a:pt x="11235" y="20916"/>
                    <a:pt x="11803" y="21127"/>
                    <a:pt x="12388" y="21127"/>
                  </a:cubicBezTo>
                  <a:cubicBezTo>
                    <a:pt x="12539" y="21127"/>
                    <a:pt x="12692" y="21113"/>
                    <a:pt x="12845" y="21080"/>
                  </a:cubicBezTo>
                  <a:cubicBezTo>
                    <a:pt x="13268" y="21015"/>
                    <a:pt x="13691" y="20982"/>
                    <a:pt x="14114" y="20982"/>
                  </a:cubicBezTo>
                  <a:cubicBezTo>
                    <a:pt x="14699" y="20982"/>
                    <a:pt x="15219" y="20787"/>
                    <a:pt x="15642" y="20332"/>
                  </a:cubicBezTo>
                  <a:cubicBezTo>
                    <a:pt x="15902" y="20039"/>
                    <a:pt x="16065" y="19746"/>
                    <a:pt x="16195" y="19356"/>
                  </a:cubicBezTo>
                  <a:cubicBezTo>
                    <a:pt x="16325" y="19009"/>
                    <a:pt x="16643" y="18778"/>
                    <a:pt x="16918" y="18778"/>
                  </a:cubicBezTo>
                  <a:cubicBezTo>
                    <a:pt x="17055" y="18778"/>
                    <a:pt x="17181" y="18836"/>
                    <a:pt x="17268" y="18966"/>
                  </a:cubicBezTo>
                  <a:cubicBezTo>
                    <a:pt x="17434" y="19214"/>
                    <a:pt x="17582" y="19336"/>
                    <a:pt x="17735" y="19336"/>
                  </a:cubicBezTo>
                  <a:cubicBezTo>
                    <a:pt x="17883" y="19336"/>
                    <a:pt x="18035" y="19222"/>
                    <a:pt x="18211" y="18998"/>
                  </a:cubicBezTo>
                  <a:cubicBezTo>
                    <a:pt x="18309" y="18901"/>
                    <a:pt x="18471" y="18836"/>
                    <a:pt x="18634" y="18803"/>
                  </a:cubicBezTo>
                  <a:cubicBezTo>
                    <a:pt x="19208" y="18602"/>
                    <a:pt x="19655" y="18022"/>
                    <a:pt x="20311" y="18022"/>
                  </a:cubicBezTo>
                  <a:cubicBezTo>
                    <a:pt x="20398" y="18022"/>
                    <a:pt x="20489" y="18032"/>
                    <a:pt x="20585" y="18055"/>
                  </a:cubicBezTo>
                  <a:cubicBezTo>
                    <a:pt x="20618" y="18055"/>
                    <a:pt x="20683" y="17990"/>
                    <a:pt x="20715" y="17958"/>
                  </a:cubicBezTo>
                  <a:cubicBezTo>
                    <a:pt x="20973" y="17641"/>
                    <a:pt x="21254" y="17457"/>
                    <a:pt x="21590" y="17457"/>
                  </a:cubicBezTo>
                  <a:cubicBezTo>
                    <a:pt x="21805" y="17457"/>
                    <a:pt x="22042" y="17532"/>
                    <a:pt x="22309" y="17698"/>
                  </a:cubicBezTo>
                  <a:cubicBezTo>
                    <a:pt x="22309" y="17210"/>
                    <a:pt x="22211" y="16820"/>
                    <a:pt x="22666" y="16592"/>
                  </a:cubicBezTo>
                  <a:cubicBezTo>
                    <a:pt x="22777" y="16541"/>
                    <a:pt x="22879" y="16519"/>
                    <a:pt x="22975" y="16519"/>
                  </a:cubicBezTo>
                  <a:cubicBezTo>
                    <a:pt x="23243" y="16519"/>
                    <a:pt x="23459" y="16693"/>
                    <a:pt x="23674" y="16885"/>
                  </a:cubicBezTo>
                  <a:cubicBezTo>
                    <a:pt x="23837" y="17080"/>
                    <a:pt x="24065" y="17080"/>
                    <a:pt x="24260" y="17080"/>
                  </a:cubicBezTo>
                  <a:cubicBezTo>
                    <a:pt x="24324" y="17084"/>
                    <a:pt x="24387" y="17086"/>
                    <a:pt x="24449" y="17086"/>
                  </a:cubicBezTo>
                  <a:cubicBezTo>
                    <a:pt x="24859" y="17086"/>
                    <a:pt x="25230" y="16998"/>
                    <a:pt x="25626" y="16885"/>
                  </a:cubicBezTo>
                  <a:cubicBezTo>
                    <a:pt x="25916" y="16781"/>
                    <a:pt x="26220" y="16703"/>
                    <a:pt x="26529" y="16703"/>
                  </a:cubicBezTo>
                  <a:cubicBezTo>
                    <a:pt x="26704" y="16703"/>
                    <a:pt x="26880" y="16728"/>
                    <a:pt x="27057" y="16787"/>
                  </a:cubicBezTo>
                  <a:cubicBezTo>
                    <a:pt x="27232" y="16846"/>
                    <a:pt x="27408" y="16857"/>
                    <a:pt x="27583" y="16857"/>
                  </a:cubicBezTo>
                  <a:cubicBezTo>
                    <a:pt x="27700" y="16857"/>
                    <a:pt x="27817" y="16852"/>
                    <a:pt x="27935" y="16852"/>
                  </a:cubicBezTo>
                  <a:cubicBezTo>
                    <a:pt x="29235" y="16852"/>
                    <a:pt x="30536" y="16820"/>
                    <a:pt x="31804" y="16494"/>
                  </a:cubicBezTo>
                  <a:cubicBezTo>
                    <a:pt x="31999" y="16429"/>
                    <a:pt x="32097" y="16364"/>
                    <a:pt x="32097" y="16202"/>
                  </a:cubicBezTo>
                  <a:cubicBezTo>
                    <a:pt x="32097" y="15941"/>
                    <a:pt x="32097" y="15714"/>
                    <a:pt x="32097" y="15454"/>
                  </a:cubicBezTo>
                  <a:cubicBezTo>
                    <a:pt x="32097" y="11454"/>
                    <a:pt x="32065" y="7421"/>
                    <a:pt x="32065" y="3421"/>
                  </a:cubicBezTo>
                  <a:cubicBezTo>
                    <a:pt x="32065" y="2446"/>
                    <a:pt x="32065" y="1503"/>
                    <a:pt x="32032" y="560"/>
                  </a:cubicBezTo>
                  <a:cubicBezTo>
                    <a:pt x="32032" y="163"/>
                    <a:pt x="31948" y="1"/>
                    <a:pt x="31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7"/>
            <p:cNvSpPr/>
            <p:nvPr/>
          </p:nvSpPr>
          <p:spPr>
            <a:xfrm>
              <a:off x="7035625" y="1112188"/>
              <a:ext cx="256925" cy="678400"/>
            </a:xfrm>
            <a:custGeom>
              <a:avLst/>
              <a:gdLst/>
              <a:ahLst/>
              <a:cxnLst/>
              <a:rect l="l" t="t" r="r" b="b"/>
              <a:pathLst>
                <a:path w="10277" h="27136" extrusionOk="0">
                  <a:moveTo>
                    <a:pt x="6388" y="1"/>
                  </a:moveTo>
                  <a:cubicBezTo>
                    <a:pt x="6317" y="1"/>
                    <a:pt x="6236" y="5"/>
                    <a:pt x="6146" y="14"/>
                  </a:cubicBezTo>
                  <a:cubicBezTo>
                    <a:pt x="5398" y="112"/>
                    <a:pt x="4683" y="372"/>
                    <a:pt x="3870" y="599"/>
                  </a:cubicBezTo>
                  <a:cubicBezTo>
                    <a:pt x="4813" y="1250"/>
                    <a:pt x="4553" y="1965"/>
                    <a:pt x="4065" y="2648"/>
                  </a:cubicBezTo>
                  <a:cubicBezTo>
                    <a:pt x="3902" y="2908"/>
                    <a:pt x="3805" y="3201"/>
                    <a:pt x="3740" y="3494"/>
                  </a:cubicBezTo>
                  <a:cubicBezTo>
                    <a:pt x="3642" y="3981"/>
                    <a:pt x="3350" y="4242"/>
                    <a:pt x="2894" y="4339"/>
                  </a:cubicBezTo>
                  <a:cubicBezTo>
                    <a:pt x="2472" y="4437"/>
                    <a:pt x="2146" y="4697"/>
                    <a:pt x="1756" y="4827"/>
                  </a:cubicBezTo>
                  <a:cubicBezTo>
                    <a:pt x="911" y="5185"/>
                    <a:pt x="618" y="5900"/>
                    <a:pt x="358" y="6713"/>
                  </a:cubicBezTo>
                  <a:cubicBezTo>
                    <a:pt x="293" y="6973"/>
                    <a:pt x="423" y="7136"/>
                    <a:pt x="585" y="7266"/>
                  </a:cubicBezTo>
                  <a:cubicBezTo>
                    <a:pt x="1268" y="7884"/>
                    <a:pt x="1756" y="8697"/>
                    <a:pt x="2374" y="9380"/>
                  </a:cubicBezTo>
                  <a:cubicBezTo>
                    <a:pt x="2699" y="9705"/>
                    <a:pt x="2829" y="10160"/>
                    <a:pt x="2862" y="10648"/>
                  </a:cubicBezTo>
                  <a:cubicBezTo>
                    <a:pt x="2915" y="11233"/>
                    <a:pt x="2642" y="11579"/>
                    <a:pt x="2167" y="11579"/>
                  </a:cubicBezTo>
                  <a:cubicBezTo>
                    <a:pt x="2062" y="11579"/>
                    <a:pt x="1946" y="11561"/>
                    <a:pt x="1821" y="11526"/>
                  </a:cubicBezTo>
                  <a:cubicBezTo>
                    <a:pt x="1756" y="11526"/>
                    <a:pt x="1691" y="11493"/>
                    <a:pt x="1659" y="11493"/>
                  </a:cubicBezTo>
                  <a:cubicBezTo>
                    <a:pt x="1468" y="11385"/>
                    <a:pt x="1284" y="11333"/>
                    <a:pt x="1105" y="11333"/>
                  </a:cubicBezTo>
                  <a:cubicBezTo>
                    <a:pt x="856" y="11333"/>
                    <a:pt x="618" y="11434"/>
                    <a:pt x="390" y="11623"/>
                  </a:cubicBezTo>
                  <a:cubicBezTo>
                    <a:pt x="293" y="11721"/>
                    <a:pt x="130" y="11754"/>
                    <a:pt x="0" y="11819"/>
                  </a:cubicBezTo>
                  <a:cubicBezTo>
                    <a:pt x="98" y="12079"/>
                    <a:pt x="325" y="12079"/>
                    <a:pt x="488" y="12209"/>
                  </a:cubicBezTo>
                  <a:cubicBezTo>
                    <a:pt x="878" y="12501"/>
                    <a:pt x="1171" y="12859"/>
                    <a:pt x="1203" y="13347"/>
                  </a:cubicBezTo>
                  <a:cubicBezTo>
                    <a:pt x="1268" y="13672"/>
                    <a:pt x="1333" y="13900"/>
                    <a:pt x="1626" y="14095"/>
                  </a:cubicBezTo>
                  <a:cubicBezTo>
                    <a:pt x="1854" y="14225"/>
                    <a:pt x="1919" y="14518"/>
                    <a:pt x="1984" y="14778"/>
                  </a:cubicBezTo>
                  <a:cubicBezTo>
                    <a:pt x="2049" y="15168"/>
                    <a:pt x="2081" y="15526"/>
                    <a:pt x="2406" y="15818"/>
                  </a:cubicBezTo>
                  <a:cubicBezTo>
                    <a:pt x="2537" y="15916"/>
                    <a:pt x="2569" y="16111"/>
                    <a:pt x="2472" y="16274"/>
                  </a:cubicBezTo>
                  <a:cubicBezTo>
                    <a:pt x="2211" y="16697"/>
                    <a:pt x="2374" y="17152"/>
                    <a:pt x="2504" y="17575"/>
                  </a:cubicBezTo>
                  <a:cubicBezTo>
                    <a:pt x="2667" y="18225"/>
                    <a:pt x="2829" y="18875"/>
                    <a:pt x="3024" y="19526"/>
                  </a:cubicBezTo>
                  <a:cubicBezTo>
                    <a:pt x="3219" y="20111"/>
                    <a:pt x="3252" y="20696"/>
                    <a:pt x="3187" y="21314"/>
                  </a:cubicBezTo>
                  <a:cubicBezTo>
                    <a:pt x="3122" y="21900"/>
                    <a:pt x="2927" y="22485"/>
                    <a:pt x="3154" y="23070"/>
                  </a:cubicBezTo>
                  <a:cubicBezTo>
                    <a:pt x="2764" y="23786"/>
                    <a:pt x="3024" y="24436"/>
                    <a:pt x="3317" y="25119"/>
                  </a:cubicBezTo>
                  <a:cubicBezTo>
                    <a:pt x="3415" y="25347"/>
                    <a:pt x="3350" y="25607"/>
                    <a:pt x="3285" y="25835"/>
                  </a:cubicBezTo>
                  <a:cubicBezTo>
                    <a:pt x="3154" y="26257"/>
                    <a:pt x="3187" y="26648"/>
                    <a:pt x="3415" y="27135"/>
                  </a:cubicBezTo>
                  <a:cubicBezTo>
                    <a:pt x="3691" y="26980"/>
                    <a:pt x="3977" y="26907"/>
                    <a:pt x="4267" y="26907"/>
                  </a:cubicBezTo>
                  <a:cubicBezTo>
                    <a:pt x="4522" y="26907"/>
                    <a:pt x="4781" y="26964"/>
                    <a:pt x="5041" y="27070"/>
                  </a:cubicBezTo>
                  <a:cubicBezTo>
                    <a:pt x="5073" y="27081"/>
                    <a:pt x="5106" y="27085"/>
                    <a:pt x="5139" y="27085"/>
                  </a:cubicBezTo>
                  <a:cubicBezTo>
                    <a:pt x="5207" y="27085"/>
                    <a:pt x="5279" y="27070"/>
                    <a:pt x="5366" y="27070"/>
                  </a:cubicBezTo>
                  <a:cubicBezTo>
                    <a:pt x="5463" y="27070"/>
                    <a:pt x="5593" y="27005"/>
                    <a:pt x="5593" y="26908"/>
                  </a:cubicBezTo>
                  <a:cubicBezTo>
                    <a:pt x="5626" y="26387"/>
                    <a:pt x="6439" y="26355"/>
                    <a:pt x="6309" y="25737"/>
                  </a:cubicBezTo>
                  <a:cubicBezTo>
                    <a:pt x="6276" y="25477"/>
                    <a:pt x="6179" y="25217"/>
                    <a:pt x="6341" y="24956"/>
                  </a:cubicBezTo>
                  <a:cubicBezTo>
                    <a:pt x="6406" y="24794"/>
                    <a:pt x="6341" y="24696"/>
                    <a:pt x="6179" y="24631"/>
                  </a:cubicBezTo>
                  <a:cubicBezTo>
                    <a:pt x="5626" y="24404"/>
                    <a:pt x="5626" y="23916"/>
                    <a:pt x="5593" y="23396"/>
                  </a:cubicBezTo>
                  <a:cubicBezTo>
                    <a:pt x="5593" y="22778"/>
                    <a:pt x="5854" y="22257"/>
                    <a:pt x="6114" y="21770"/>
                  </a:cubicBezTo>
                  <a:cubicBezTo>
                    <a:pt x="6094" y="21670"/>
                    <a:pt x="6074" y="21631"/>
                    <a:pt x="6046" y="21631"/>
                  </a:cubicBezTo>
                  <a:cubicBezTo>
                    <a:pt x="6029" y="21631"/>
                    <a:pt x="6009" y="21647"/>
                    <a:pt x="5984" y="21672"/>
                  </a:cubicBezTo>
                  <a:cubicBezTo>
                    <a:pt x="5787" y="21897"/>
                    <a:pt x="5565" y="22147"/>
                    <a:pt x="5257" y="22147"/>
                  </a:cubicBezTo>
                  <a:cubicBezTo>
                    <a:pt x="5208" y="22147"/>
                    <a:pt x="5158" y="22140"/>
                    <a:pt x="5106" y="22127"/>
                  </a:cubicBezTo>
                  <a:cubicBezTo>
                    <a:pt x="4650" y="21997"/>
                    <a:pt x="4683" y="21542"/>
                    <a:pt x="4585" y="21184"/>
                  </a:cubicBezTo>
                  <a:cubicBezTo>
                    <a:pt x="4488" y="20794"/>
                    <a:pt x="4715" y="20339"/>
                    <a:pt x="4260" y="20014"/>
                  </a:cubicBezTo>
                  <a:cubicBezTo>
                    <a:pt x="4130" y="19916"/>
                    <a:pt x="4260" y="19688"/>
                    <a:pt x="4390" y="19591"/>
                  </a:cubicBezTo>
                  <a:cubicBezTo>
                    <a:pt x="4813" y="19103"/>
                    <a:pt x="4943" y="18485"/>
                    <a:pt x="5366" y="17997"/>
                  </a:cubicBezTo>
                  <a:cubicBezTo>
                    <a:pt x="5626" y="17672"/>
                    <a:pt x="5496" y="17249"/>
                    <a:pt x="5463" y="16892"/>
                  </a:cubicBezTo>
                  <a:cubicBezTo>
                    <a:pt x="5398" y="16436"/>
                    <a:pt x="5366" y="15981"/>
                    <a:pt x="5496" y="15526"/>
                  </a:cubicBezTo>
                  <a:cubicBezTo>
                    <a:pt x="5593" y="15201"/>
                    <a:pt x="5756" y="14875"/>
                    <a:pt x="6081" y="14778"/>
                  </a:cubicBezTo>
                  <a:cubicBezTo>
                    <a:pt x="6569" y="14648"/>
                    <a:pt x="6862" y="14290"/>
                    <a:pt x="7122" y="13932"/>
                  </a:cubicBezTo>
                  <a:cubicBezTo>
                    <a:pt x="7154" y="13932"/>
                    <a:pt x="7154" y="13900"/>
                    <a:pt x="7187" y="13900"/>
                  </a:cubicBezTo>
                  <a:cubicBezTo>
                    <a:pt x="7480" y="13087"/>
                    <a:pt x="8032" y="12371"/>
                    <a:pt x="8195" y="11428"/>
                  </a:cubicBezTo>
                  <a:cubicBezTo>
                    <a:pt x="8293" y="10778"/>
                    <a:pt x="9040" y="10225"/>
                    <a:pt x="9593" y="9737"/>
                  </a:cubicBezTo>
                  <a:cubicBezTo>
                    <a:pt x="9886" y="9445"/>
                    <a:pt x="10049" y="9185"/>
                    <a:pt x="9756" y="8729"/>
                  </a:cubicBezTo>
                  <a:cubicBezTo>
                    <a:pt x="9301" y="7949"/>
                    <a:pt x="9723" y="7103"/>
                    <a:pt x="9951" y="6323"/>
                  </a:cubicBezTo>
                  <a:cubicBezTo>
                    <a:pt x="10081" y="5802"/>
                    <a:pt x="10276" y="5315"/>
                    <a:pt x="10244" y="4762"/>
                  </a:cubicBezTo>
                  <a:cubicBezTo>
                    <a:pt x="10244" y="4664"/>
                    <a:pt x="10244" y="4567"/>
                    <a:pt x="10276" y="4469"/>
                  </a:cubicBezTo>
                  <a:cubicBezTo>
                    <a:pt x="9855" y="4048"/>
                    <a:pt x="9336" y="3942"/>
                    <a:pt x="8783" y="3942"/>
                  </a:cubicBezTo>
                  <a:cubicBezTo>
                    <a:pt x="8696" y="3942"/>
                    <a:pt x="8609" y="3944"/>
                    <a:pt x="8520" y="3949"/>
                  </a:cubicBezTo>
                  <a:cubicBezTo>
                    <a:pt x="8480" y="3950"/>
                    <a:pt x="8441" y="3951"/>
                    <a:pt x="8404" y="3951"/>
                  </a:cubicBezTo>
                  <a:cubicBezTo>
                    <a:pt x="7686" y="3951"/>
                    <a:pt x="7492" y="3652"/>
                    <a:pt x="7740" y="2941"/>
                  </a:cubicBezTo>
                  <a:cubicBezTo>
                    <a:pt x="7772" y="2843"/>
                    <a:pt x="7837" y="2746"/>
                    <a:pt x="7902" y="2648"/>
                  </a:cubicBezTo>
                  <a:cubicBezTo>
                    <a:pt x="8130" y="2063"/>
                    <a:pt x="7935" y="1705"/>
                    <a:pt x="7317" y="1510"/>
                  </a:cubicBezTo>
                  <a:cubicBezTo>
                    <a:pt x="6797" y="1380"/>
                    <a:pt x="6764" y="1347"/>
                    <a:pt x="6862" y="794"/>
                  </a:cubicBezTo>
                  <a:cubicBezTo>
                    <a:pt x="6946" y="201"/>
                    <a:pt x="6859" y="1"/>
                    <a:pt x="63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7"/>
            <p:cNvSpPr/>
            <p:nvPr/>
          </p:nvSpPr>
          <p:spPr>
            <a:xfrm>
              <a:off x="6949425" y="2408963"/>
              <a:ext cx="103275" cy="261675"/>
            </a:xfrm>
            <a:custGeom>
              <a:avLst/>
              <a:gdLst/>
              <a:ahLst/>
              <a:cxnLst/>
              <a:rect l="l" t="t" r="r" b="b"/>
              <a:pathLst>
                <a:path w="4131" h="10467" extrusionOk="0">
                  <a:moveTo>
                    <a:pt x="3525" y="0"/>
                  </a:moveTo>
                  <a:cubicBezTo>
                    <a:pt x="3335" y="0"/>
                    <a:pt x="3278" y="194"/>
                    <a:pt x="3220" y="337"/>
                  </a:cubicBezTo>
                  <a:cubicBezTo>
                    <a:pt x="3090" y="630"/>
                    <a:pt x="2960" y="922"/>
                    <a:pt x="2733" y="1150"/>
                  </a:cubicBezTo>
                  <a:cubicBezTo>
                    <a:pt x="2310" y="1670"/>
                    <a:pt x="2180" y="2190"/>
                    <a:pt x="2440" y="2808"/>
                  </a:cubicBezTo>
                  <a:cubicBezTo>
                    <a:pt x="2570" y="3036"/>
                    <a:pt x="2603" y="3264"/>
                    <a:pt x="2537" y="3524"/>
                  </a:cubicBezTo>
                  <a:cubicBezTo>
                    <a:pt x="2342" y="4174"/>
                    <a:pt x="2277" y="4857"/>
                    <a:pt x="2310" y="5507"/>
                  </a:cubicBezTo>
                  <a:cubicBezTo>
                    <a:pt x="2310" y="6028"/>
                    <a:pt x="2050" y="6353"/>
                    <a:pt x="1659" y="6548"/>
                  </a:cubicBezTo>
                  <a:cubicBezTo>
                    <a:pt x="977" y="6938"/>
                    <a:pt x="911" y="6971"/>
                    <a:pt x="1042" y="7719"/>
                  </a:cubicBezTo>
                  <a:cubicBezTo>
                    <a:pt x="1139" y="8207"/>
                    <a:pt x="1042" y="8629"/>
                    <a:pt x="749" y="9020"/>
                  </a:cubicBezTo>
                  <a:cubicBezTo>
                    <a:pt x="521" y="9312"/>
                    <a:pt x="294" y="9637"/>
                    <a:pt x="99" y="9963"/>
                  </a:cubicBezTo>
                  <a:cubicBezTo>
                    <a:pt x="1" y="10093"/>
                    <a:pt x="1" y="10255"/>
                    <a:pt x="164" y="10385"/>
                  </a:cubicBezTo>
                  <a:cubicBezTo>
                    <a:pt x="245" y="10434"/>
                    <a:pt x="326" y="10467"/>
                    <a:pt x="399" y="10467"/>
                  </a:cubicBezTo>
                  <a:cubicBezTo>
                    <a:pt x="472" y="10467"/>
                    <a:pt x="538" y="10434"/>
                    <a:pt x="586" y="10353"/>
                  </a:cubicBezTo>
                  <a:cubicBezTo>
                    <a:pt x="944" y="9865"/>
                    <a:pt x="1497" y="9475"/>
                    <a:pt x="1464" y="8759"/>
                  </a:cubicBezTo>
                  <a:cubicBezTo>
                    <a:pt x="1432" y="8174"/>
                    <a:pt x="1724" y="7719"/>
                    <a:pt x="2147" y="7361"/>
                  </a:cubicBezTo>
                  <a:cubicBezTo>
                    <a:pt x="2310" y="7231"/>
                    <a:pt x="2472" y="7068"/>
                    <a:pt x="2635" y="6906"/>
                  </a:cubicBezTo>
                  <a:cubicBezTo>
                    <a:pt x="2863" y="6711"/>
                    <a:pt x="2960" y="6451"/>
                    <a:pt x="2895" y="6125"/>
                  </a:cubicBezTo>
                  <a:cubicBezTo>
                    <a:pt x="2830" y="5865"/>
                    <a:pt x="2830" y="5573"/>
                    <a:pt x="2798" y="5312"/>
                  </a:cubicBezTo>
                  <a:cubicBezTo>
                    <a:pt x="2733" y="4694"/>
                    <a:pt x="2830" y="4174"/>
                    <a:pt x="3220" y="3654"/>
                  </a:cubicBezTo>
                  <a:cubicBezTo>
                    <a:pt x="3741" y="3036"/>
                    <a:pt x="4131" y="2288"/>
                    <a:pt x="3903" y="1410"/>
                  </a:cubicBezTo>
                  <a:cubicBezTo>
                    <a:pt x="3903" y="1085"/>
                    <a:pt x="3903" y="760"/>
                    <a:pt x="3903" y="434"/>
                  </a:cubicBezTo>
                  <a:cubicBezTo>
                    <a:pt x="3903" y="239"/>
                    <a:pt x="3806" y="44"/>
                    <a:pt x="3611" y="12"/>
                  </a:cubicBezTo>
                  <a:cubicBezTo>
                    <a:pt x="3579" y="4"/>
                    <a:pt x="3551" y="0"/>
                    <a:pt x="3525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6601475" y="2325963"/>
              <a:ext cx="338225" cy="491825"/>
            </a:xfrm>
            <a:custGeom>
              <a:avLst/>
              <a:gdLst/>
              <a:ahLst/>
              <a:cxnLst/>
              <a:rect l="l" t="t" r="r" b="b"/>
              <a:pathLst>
                <a:path w="13529" h="19673" extrusionOk="0">
                  <a:moveTo>
                    <a:pt x="10912" y="0"/>
                  </a:moveTo>
                  <a:cubicBezTo>
                    <a:pt x="10887" y="0"/>
                    <a:pt x="10859" y="5"/>
                    <a:pt x="10830" y="15"/>
                  </a:cubicBezTo>
                  <a:cubicBezTo>
                    <a:pt x="10676" y="53"/>
                    <a:pt x="10523" y="66"/>
                    <a:pt x="10368" y="66"/>
                  </a:cubicBezTo>
                  <a:cubicBezTo>
                    <a:pt x="10128" y="66"/>
                    <a:pt x="9883" y="34"/>
                    <a:pt x="9626" y="15"/>
                  </a:cubicBezTo>
                  <a:cubicBezTo>
                    <a:pt x="9301" y="15"/>
                    <a:pt x="9106" y="177"/>
                    <a:pt x="8976" y="502"/>
                  </a:cubicBezTo>
                  <a:cubicBezTo>
                    <a:pt x="8751" y="1076"/>
                    <a:pt x="8564" y="1314"/>
                    <a:pt x="8245" y="1314"/>
                  </a:cubicBezTo>
                  <a:cubicBezTo>
                    <a:pt x="8058" y="1314"/>
                    <a:pt x="7825" y="1232"/>
                    <a:pt x="7513" y="1088"/>
                  </a:cubicBezTo>
                  <a:cubicBezTo>
                    <a:pt x="7417" y="1040"/>
                    <a:pt x="7357" y="1010"/>
                    <a:pt x="7268" y="1010"/>
                  </a:cubicBezTo>
                  <a:cubicBezTo>
                    <a:pt x="7235" y="1010"/>
                    <a:pt x="7198" y="1014"/>
                    <a:pt x="7155" y="1023"/>
                  </a:cubicBezTo>
                  <a:cubicBezTo>
                    <a:pt x="7122" y="1120"/>
                    <a:pt x="7122" y="1218"/>
                    <a:pt x="7057" y="1315"/>
                  </a:cubicBezTo>
                  <a:cubicBezTo>
                    <a:pt x="6667" y="1738"/>
                    <a:pt x="6504" y="2193"/>
                    <a:pt x="6732" y="2779"/>
                  </a:cubicBezTo>
                  <a:cubicBezTo>
                    <a:pt x="6830" y="3039"/>
                    <a:pt x="6700" y="3299"/>
                    <a:pt x="6504" y="3494"/>
                  </a:cubicBezTo>
                  <a:cubicBezTo>
                    <a:pt x="6179" y="3819"/>
                    <a:pt x="6082" y="4210"/>
                    <a:pt x="6179" y="4665"/>
                  </a:cubicBezTo>
                  <a:cubicBezTo>
                    <a:pt x="6374" y="5738"/>
                    <a:pt x="6309" y="5868"/>
                    <a:pt x="5366" y="6421"/>
                  </a:cubicBezTo>
                  <a:cubicBezTo>
                    <a:pt x="4944" y="6649"/>
                    <a:pt x="4456" y="6909"/>
                    <a:pt x="4423" y="7364"/>
                  </a:cubicBezTo>
                  <a:cubicBezTo>
                    <a:pt x="4326" y="8405"/>
                    <a:pt x="3870" y="9283"/>
                    <a:pt x="3643" y="10258"/>
                  </a:cubicBezTo>
                  <a:cubicBezTo>
                    <a:pt x="3545" y="10681"/>
                    <a:pt x="3350" y="11006"/>
                    <a:pt x="2927" y="11201"/>
                  </a:cubicBezTo>
                  <a:cubicBezTo>
                    <a:pt x="2342" y="11494"/>
                    <a:pt x="2049" y="12047"/>
                    <a:pt x="1789" y="12632"/>
                  </a:cubicBezTo>
                  <a:cubicBezTo>
                    <a:pt x="1464" y="13380"/>
                    <a:pt x="1496" y="14226"/>
                    <a:pt x="976" y="14876"/>
                  </a:cubicBezTo>
                  <a:cubicBezTo>
                    <a:pt x="911" y="14974"/>
                    <a:pt x="911" y="15104"/>
                    <a:pt x="911" y="15201"/>
                  </a:cubicBezTo>
                  <a:cubicBezTo>
                    <a:pt x="944" y="16274"/>
                    <a:pt x="683" y="17250"/>
                    <a:pt x="163" y="18161"/>
                  </a:cubicBezTo>
                  <a:cubicBezTo>
                    <a:pt x="33" y="18388"/>
                    <a:pt x="1" y="18648"/>
                    <a:pt x="196" y="18844"/>
                  </a:cubicBezTo>
                  <a:cubicBezTo>
                    <a:pt x="488" y="19136"/>
                    <a:pt x="781" y="19494"/>
                    <a:pt x="1204" y="19656"/>
                  </a:cubicBezTo>
                  <a:cubicBezTo>
                    <a:pt x="1239" y="19667"/>
                    <a:pt x="1274" y="19672"/>
                    <a:pt x="1307" y="19672"/>
                  </a:cubicBezTo>
                  <a:cubicBezTo>
                    <a:pt x="1579" y="19672"/>
                    <a:pt x="1785" y="19353"/>
                    <a:pt x="2017" y="19266"/>
                  </a:cubicBezTo>
                  <a:cubicBezTo>
                    <a:pt x="2114" y="19234"/>
                    <a:pt x="2179" y="19169"/>
                    <a:pt x="2244" y="19136"/>
                  </a:cubicBezTo>
                  <a:cubicBezTo>
                    <a:pt x="2895" y="18713"/>
                    <a:pt x="3740" y="18453"/>
                    <a:pt x="3968" y="17543"/>
                  </a:cubicBezTo>
                  <a:cubicBezTo>
                    <a:pt x="3968" y="17478"/>
                    <a:pt x="4065" y="17380"/>
                    <a:pt x="4131" y="17348"/>
                  </a:cubicBezTo>
                  <a:cubicBezTo>
                    <a:pt x="4553" y="17185"/>
                    <a:pt x="4651" y="16795"/>
                    <a:pt x="4846" y="16437"/>
                  </a:cubicBezTo>
                  <a:cubicBezTo>
                    <a:pt x="4944" y="16177"/>
                    <a:pt x="5041" y="15819"/>
                    <a:pt x="5334" y="15819"/>
                  </a:cubicBezTo>
                  <a:cubicBezTo>
                    <a:pt x="5919" y="15852"/>
                    <a:pt x="6570" y="15787"/>
                    <a:pt x="7122" y="16014"/>
                  </a:cubicBezTo>
                  <a:cubicBezTo>
                    <a:pt x="7317" y="16096"/>
                    <a:pt x="7472" y="16144"/>
                    <a:pt x="7618" y="16144"/>
                  </a:cubicBezTo>
                  <a:cubicBezTo>
                    <a:pt x="7765" y="16144"/>
                    <a:pt x="7903" y="16096"/>
                    <a:pt x="8065" y="15982"/>
                  </a:cubicBezTo>
                  <a:cubicBezTo>
                    <a:pt x="8195" y="15884"/>
                    <a:pt x="8326" y="15787"/>
                    <a:pt x="8488" y="15722"/>
                  </a:cubicBezTo>
                  <a:cubicBezTo>
                    <a:pt x="8569" y="15695"/>
                    <a:pt x="8647" y="15683"/>
                    <a:pt x="8722" y="15683"/>
                  </a:cubicBezTo>
                  <a:cubicBezTo>
                    <a:pt x="8919" y="15683"/>
                    <a:pt x="9095" y="15766"/>
                    <a:pt x="9236" y="15884"/>
                  </a:cubicBezTo>
                  <a:cubicBezTo>
                    <a:pt x="9464" y="16047"/>
                    <a:pt x="9431" y="16307"/>
                    <a:pt x="9366" y="16567"/>
                  </a:cubicBezTo>
                  <a:cubicBezTo>
                    <a:pt x="9334" y="16730"/>
                    <a:pt x="9106" y="16892"/>
                    <a:pt x="9236" y="17185"/>
                  </a:cubicBezTo>
                  <a:cubicBezTo>
                    <a:pt x="9756" y="17022"/>
                    <a:pt x="10374" y="16827"/>
                    <a:pt x="10537" y="16372"/>
                  </a:cubicBezTo>
                  <a:cubicBezTo>
                    <a:pt x="10699" y="15884"/>
                    <a:pt x="11122" y="15396"/>
                    <a:pt x="10862" y="14746"/>
                  </a:cubicBezTo>
                  <a:cubicBezTo>
                    <a:pt x="10667" y="14356"/>
                    <a:pt x="10927" y="13966"/>
                    <a:pt x="11382" y="13901"/>
                  </a:cubicBezTo>
                  <a:cubicBezTo>
                    <a:pt x="12553" y="13673"/>
                    <a:pt x="12781" y="12632"/>
                    <a:pt x="13106" y="11787"/>
                  </a:cubicBezTo>
                  <a:cubicBezTo>
                    <a:pt x="13431" y="10941"/>
                    <a:pt x="13171" y="9998"/>
                    <a:pt x="13529" y="9023"/>
                  </a:cubicBezTo>
                  <a:lnTo>
                    <a:pt x="13529" y="9023"/>
                  </a:lnTo>
                  <a:cubicBezTo>
                    <a:pt x="13349" y="9045"/>
                    <a:pt x="13232" y="9083"/>
                    <a:pt x="13155" y="9083"/>
                  </a:cubicBezTo>
                  <a:cubicBezTo>
                    <a:pt x="13120" y="9083"/>
                    <a:pt x="13094" y="9075"/>
                    <a:pt x="13073" y="9055"/>
                  </a:cubicBezTo>
                  <a:cubicBezTo>
                    <a:pt x="12856" y="8940"/>
                    <a:pt x="12653" y="8890"/>
                    <a:pt x="12456" y="8890"/>
                  </a:cubicBezTo>
                  <a:cubicBezTo>
                    <a:pt x="12152" y="8890"/>
                    <a:pt x="11860" y="9008"/>
                    <a:pt x="11545" y="9185"/>
                  </a:cubicBezTo>
                  <a:cubicBezTo>
                    <a:pt x="11399" y="9263"/>
                    <a:pt x="11253" y="9297"/>
                    <a:pt x="11110" y="9297"/>
                  </a:cubicBezTo>
                  <a:cubicBezTo>
                    <a:pt x="10777" y="9297"/>
                    <a:pt x="10462" y="9111"/>
                    <a:pt x="10212" y="8860"/>
                  </a:cubicBezTo>
                  <a:cubicBezTo>
                    <a:pt x="9789" y="8437"/>
                    <a:pt x="10017" y="8047"/>
                    <a:pt x="10212" y="7657"/>
                  </a:cubicBezTo>
                  <a:cubicBezTo>
                    <a:pt x="10439" y="7299"/>
                    <a:pt x="10699" y="6876"/>
                    <a:pt x="10634" y="6454"/>
                  </a:cubicBezTo>
                  <a:cubicBezTo>
                    <a:pt x="10504" y="5706"/>
                    <a:pt x="10732" y="4990"/>
                    <a:pt x="10960" y="4307"/>
                  </a:cubicBezTo>
                  <a:cubicBezTo>
                    <a:pt x="11285" y="3267"/>
                    <a:pt x="10830" y="2161"/>
                    <a:pt x="11090" y="1120"/>
                  </a:cubicBezTo>
                  <a:cubicBezTo>
                    <a:pt x="11155" y="860"/>
                    <a:pt x="11122" y="568"/>
                    <a:pt x="11122" y="307"/>
                  </a:cubicBezTo>
                  <a:cubicBezTo>
                    <a:pt x="11122" y="142"/>
                    <a:pt x="11052" y="0"/>
                    <a:pt x="109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7"/>
            <p:cNvSpPr/>
            <p:nvPr/>
          </p:nvSpPr>
          <p:spPr>
            <a:xfrm>
              <a:off x="6493900" y="2649063"/>
              <a:ext cx="445000" cy="483075"/>
            </a:xfrm>
            <a:custGeom>
              <a:avLst/>
              <a:gdLst/>
              <a:ahLst/>
              <a:cxnLst/>
              <a:rect l="l" t="t" r="r" b="b"/>
              <a:pathLst>
                <a:path w="17800" h="19323" extrusionOk="0">
                  <a:moveTo>
                    <a:pt x="17539" y="1"/>
                  </a:moveTo>
                  <a:cubicBezTo>
                    <a:pt x="17441" y="131"/>
                    <a:pt x="17409" y="229"/>
                    <a:pt x="17376" y="294"/>
                  </a:cubicBezTo>
                  <a:cubicBezTo>
                    <a:pt x="17019" y="846"/>
                    <a:pt x="16661" y="1367"/>
                    <a:pt x="15913" y="1464"/>
                  </a:cubicBezTo>
                  <a:cubicBezTo>
                    <a:pt x="15685" y="1464"/>
                    <a:pt x="15620" y="1659"/>
                    <a:pt x="15750" y="1887"/>
                  </a:cubicBezTo>
                  <a:cubicBezTo>
                    <a:pt x="15978" y="2245"/>
                    <a:pt x="15946" y="2537"/>
                    <a:pt x="15653" y="2830"/>
                  </a:cubicBezTo>
                  <a:cubicBezTo>
                    <a:pt x="15523" y="2960"/>
                    <a:pt x="15490" y="3123"/>
                    <a:pt x="15458" y="3285"/>
                  </a:cubicBezTo>
                  <a:cubicBezTo>
                    <a:pt x="15301" y="4005"/>
                    <a:pt x="14242" y="4785"/>
                    <a:pt x="13495" y="4785"/>
                  </a:cubicBezTo>
                  <a:cubicBezTo>
                    <a:pt x="13466" y="4785"/>
                    <a:pt x="13437" y="4784"/>
                    <a:pt x="13409" y="4781"/>
                  </a:cubicBezTo>
                  <a:cubicBezTo>
                    <a:pt x="13246" y="4781"/>
                    <a:pt x="13116" y="4749"/>
                    <a:pt x="13019" y="4716"/>
                  </a:cubicBezTo>
                  <a:cubicBezTo>
                    <a:pt x="12661" y="4554"/>
                    <a:pt x="12596" y="4326"/>
                    <a:pt x="12791" y="4001"/>
                  </a:cubicBezTo>
                  <a:cubicBezTo>
                    <a:pt x="12921" y="3806"/>
                    <a:pt x="13116" y="3676"/>
                    <a:pt x="13116" y="3383"/>
                  </a:cubicBezTo>
                  <a:cubicBezTo>
                    <a:pt x="13019" y="3383"/>
                    <a:pt x="12954" y="3350"/>
                    <a:pt x="12889" y="3350"/>
                  </a:cubicBezTo>
                  <a:cubicBezTo>
                    <a:pt x="12528" y="3584"/>
                    <a:pt x="12182" y="3845"/>
                    <a:pt x="11795" y="3845"/>
                  </a:cubicBezTo>
                  <a:cubicBezTo>
                    <a:pt x="11588" y="3845"/>
                    <a:pt x="11370" y="3770"/>
                    <a:pt x="11133" y="3578"/>
                  </a:cubicBezTo>
                  <a:cubicBezTo>
                    <a:pt x="11116" y="3562"/>
                    <a:pt x="11092" y="3554"/>
                    <a:pt x="11068" y="3554"/>
                  </a:cubicBezTo>
                  <a:cubicBezTo>
                    <a:pt x="11043" y="3554"/>
                    <a:pt x="11019" y="3562"/>
                    <a:pt x="11003" y="3578"/>
                  </a:cubicBezTo>
                  <a:cubicBezTo>
                    <a:pt x="10877" y="3655"/>
                    <a:pt x="10757" y="3687"/>
                    <a:pt x="10639" y="3687"/>
                  </a:cubicBezTo>
                  <a:cubicBezTo>
                    <a:pt x="10359" y="3687"/>
                    <a:pt x="10087" y="3511"/>
                    <a:pt x="9767" y="3350"/>
                  </a:cubicBezTo>
                  <a:cubicBezTo>
                    <a:pt x="9539" y="3968"/>
                    <a:pt x="9377" y="4651"/>
                    <a:pt x="8726" y="4944"/>
                  </a:cubicBezTo>
                  <a:cubicBezTo>
                    <a:pt x="8694" y="4976"/>
                    <a:pt x="8694" y="5041"/>
                    <a:pt x="8694" y="5107"/>
                  </a:cubicBezTo>
                  <a:cubicBezTo>
                    <a:pt x="8694" y="5432"/>
                    <a:pt x="8401" y="5594"/>
                    <a:pt x="8173" y="5789"/>
                  </a:cubicBezTo>
                  <a:cubicBezTo>
                    <a:pt x="7621" y="6245"/>
                    <a:pt x="6970" y="6602"/>
                    <a:pt x="6320" y="6960"/>
                  </a:cubicBezTo>
                  <a:cubicBezTo>
                    <a:pt x="5930" y="7188"/>
                    <a:pt x="5767" y="7480"/>
                    <a:pt x="5864" y="7936"/>
                  </a:cubicBezTo>
                  <a:cubicBezTo>
                    <a:pt x="5897" y="8196"/>
                    <a:pt x="5930" y="8424"/>
                    <a:pt x="5995" y="8651"/>
                  </a:cubicBezTo>
                  <a:cubicBezTo>
                    <a:pt x="6287" y="9399"/>
                    <a:pt x="6580" y="10115"/>
                    <a:pt x="6840" y="10862"/>
                  </a:cubicBezTo>
                  <a:cubicBezTo>
                    <a:pt x="6905" y="11025"/>
                    <a:pt x="6970" y="11155"/>
                    <a:pt x="6970" y="11318"/>
                  </a:cubicBezTo>
                  <a:cubicBezTo>
                    <a:pt x="7035" y="11741"/>
                    <a:pt x="6873" y="11871"/>
                    <a:pt x="6482" y="12001"/>
                  </a:cubicBezTo>
                  <a:cubicBezTo>
                    <a:pt x="6367" y="12029"/>
                    <a:pt x="6260" y="12043"/>
                    <a:pt x="6161" y="12043"/>
                  </a:cubicBezTo>
                  <a:cubicBezTo>
                    <a:pt x="5698" y="12043"/>
                    <a:pt x="5396" y="11752"/>
                    <a:pt x="5182" y="11350"/>
                  </a:cubicBezTo>
                  <a:cubicBezTo>
                    <a:pt x="4921" y="11415"/>
                    <a:pt x="4856" y="11610"/>
                    <a:pt x="4759" y="11741"/>
                  </a:cubicBezTo>
                  <a:cubicBezTo>
                    <a:pt x="4434" y="12098"/>
                    <a:pt x="4011" y="12163"/>
                    <a:pt x="3588" y="12196"/>
                  </a:cubicBezTo>
                  <a:cubicBezTo>
                    <a:pt x="3576" y="12197"/>
                    <a:pt x="3563" y="12198"/>
                    <a:pt x="3551" y="12198"/>
                  </a:cubicBezTo>
                  <a:cubicBezTo>
                    <a:pt x="3371" y="12198"/>
                    <a:pt x="3236" y="12035"/>
                    <a:pt x="3074" y="12035"/>
                  </a:cubicBezTo>
                  <a:cubicBezTo>
                    <a:pt x="3021" y="12035"/>
                    <a:pt x="2966" y="12053"/>
                    <a:pt x="2905" y="12098"/>
                  </a:cubicBezTo>
                  <a:cubicBezTo>
                    <a:pt x="2678" y="12293"/>
                    <a:pt x="2710" y="12586"/>
                    <a:pt x="2580" y="12846"/>
                  </a:cubicBezTo>
                  <a:cubicBezTo>
                    <a:pt x="2515" y="12944"/>
                    <a:pt x="2482" y="13074"/>
                    <a:pt x="2450" y="13204"/>
                  </a:cubicBezTo>
                  <a:cubicBezTo>
                    <a:pt x="2122" y="14142"/>
                    <a:pt x="2030" y="14403"/>
                    <a:pt x="1517" y="14403"/>
                  </a:cubicBezTo>
                  <a:cubicBezTo>
                    <a:pt x="1319" y="14403"/>
                    <a:pt x="1057" y="14364"/>
                    <a:pt x="694" y="14310"/>
                  </a:cubicBezTo>
                  <a:cubicBezTo>
                    <a:pt x="618" y="14301"/>
                    <a:pt x="549" y="14296"/>
                    <a:pt x="488" y="14296"/>
                  </a:cubicBezTo>
                  <a:cubicBezTo>
                    <a:pt x="102" y="14296"/>
                    <a:pt x="1" y="14479"/>
                    <a:pt x="141" y="14927"/>
                  </a:cubicBezTo>
                  <a:cubicBezTo>
                    <a:pt x="239" y="15285"/>
                    <a:pt x="401" y="15610"/>
                    <a:pt x="206" y="15936"/>
                  </a:cubicBezTo>
                  <a:cubicBezTo>
                    <a:pt x="76" y="16228"/>
                    <a:pt x="271" y="16261"/>
                    <a:pt x="466" y="16326"/>
                  </a:cubicBezTo>
                  <a:cubicBezTo>
                    <a:pt x="1344" y="16553"/>
                    <a:pt x="1409" y="16618"/>
                    <a:pt x="1539" y="17464"/>
                  </a:cubicBezTo>
                  <a:cubicBezTo>
                    <a:pt x="1637" y="18114"/>
                    <a:pt x="1637" y="18147"/>
                    <a:pt x="2320" y="18277"/>
                  </a:cubicBezTo>
                  <a:cubicBezTo>
                    <a:pt x="2710" y="18342"/>
                    <a:pt x="2970" y="18440"/>
                    <a:pt x="3035" y="18862"/>
                  </a:cubicBezTo>
                  <a:cubicBezTo>
                    <a:pt x="3056" y="19133"/>
                    <a:pt x="3170" y="19217"/>
                    <a:pt x="3326" y="19217"/>
                  </a:cubicBezTo>
                  <a:cubicBezTo>
                    <a:pt x="3414" y="19217"/>
                    <a:pt x="3515" y="19190"/>
                    <a:pt x="3621" y="19155"/>
                  </a:cubicBezTo>
                  <a:cubicBezTo>
                    <a:pt x="3782" y="19094"/>
                    <a:pt x="3956" y="19021"/>
                    <a:pt x="4120" y="19021"/>
                  </a:cubicBezTo>
                  <a:cubicBezTo>
                    <a:pt x="4219" y="19021"/>
                    <a:pt x="4315" y="19049"/>
                    <a:pt x="4401" y="19122"/>
                  </a:cubicBezTo>
                  <a:cubicBezTo>
                    <a:pt x="4554" y="19263"/>
                    <a:pt x="4687" y="19323"/>
                    <a:pt x="4804" y="19323"/>
                  </a:cubicBezTo>
                  <a:cubicBezTo>
                    <a:pt x="4985" y="19323"/>
                    <a:pt x="5128" y="19177"/>
                    <a:pt x="5247" y="18960"/>
                  </a:cubicBezTo>
                  <a:cubicBezTo>
                    <a:pt x="5767" y="17952"/>
                    <a:pt x="6710" y="17269"/>
                    <a:pt x="7263" y="16261"/>
                  </a:cubicBezTo>
                  <a:cubicBezTo>
                    <a:pt x="7393" y="16066"/>
                    <a:pt x="7523" y="15870"/>
                    <a:pt x="7783" y="15870"/>
                  </a:cubicBezTo>
                  <a:cubicBezTo>
                    <a:pt x="7806" y="15872"/>
                    <a:pt x="7828" y="15873"/>
                    <a:pt x="7849" y="15873"/>
                  </a:cubicBezTo>
                  <a:cubicBezTo>
                    <a:pt x="8292" y="15873"/>
                    <a:pt x="8506" y="15560"/>
                    <a:pt x="8661" y="15188"/>
                  </a:cubicBezTo>
                  <a:cubicBezTo>
                    <a:pt x="9019" y="14570"/>
                    <a:pt x="9474" y="14017"/>
                    <a:pt x="10027" y="13594"/>
                  </a:cubicBezTo>
                  <a:cubicBezTo>
                    <a:pt x="10417" y="13269"/>
                    <a:pt x="10645" y="12944"/>
                    <a:pt x="10580" y="12423"/>
                  </a:cubicBezTo>
                  <a:cubicBezTo>
                    <a:pt x="10547" y="11968"/>
                    <a:pt x="10710" y="11675"/>
                    <a:pt x="11165" y="11480"/>
                  </a:cubicBezTo>
                  <a:cubicBezTo>
                    <a:pt x="11718" y="11220"/>
                    <a:pt x="12076" y="10797"/>
                    <a:pt x="12303" y="10245"/>
                  </a:cubicBezTo>
                  <a:cubicBezTo>
                    <a:pt x="12433" y="9952"/>
                    <a:pt x="12564" y="9659"/>
                    <a:pt x="12889" y="9529"/>
                  </a:cubicBezTo>
                  <a:cubicBezTo>
                    <a:pt x="13181" y="9399"/>
                    <a:pt x="13311" y="9171"/>
                    <a:pt x="13311" y="8879"/>
                  </a:cubicBezTo>
                  <a:cubicBezTo>
                    <a:pt x="13246" y="8326"/>
                    <a:pt x="13507" y="7903"/>
                    <a:pt x="13832" y="7480"/>
                  </a:cubicBezTo>
                  <a:cubicBezTo>
                    <a:pt x="14320" y="6765"/>
                    <a:pt x="14807" y="6050"/>
                    <a:pt x="15588" y="5594"/>
                  </a:cubicBezTo>
                  <a:cubicBezTo>
                    <a:pt x="16011" y="5367"/>
                    <a:pt x="16238" y="5009"/>
                    <a:pt x="16336" y="4521"/>
                  </a:cubicBezTo>
                  <a:cubicBezTo>
                    <a:pt x="16433" y="3806"/>
                    <a:pt x="16759" y="3123"/>
                    <a:pt x="16759" y="2375"/>
                  </a:cubicBezTo>
                  <a:cubicBezTo>
                    <a:pt x="16791" y="2245"/>
                    <a:pt x="16856" y="2082"/>
                    <a:pt x="16954" y="2017"/>
                  </a:cubicBezTo>
                  <a:cubicBezTo>
                    <a:pt x="17311" y="1724"/>
                    <a:pt x="17376" y="1269"/>
                    <a:pt x="17604" y="911"/>
                  </a:cubicBezTo>
                  <a:cubicBezTo>
                    <a:pt x="17767" y="651"/>
                    <a:pt x="17799" y="359"/>
                    <a:pt x="175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7"/>
            <p:cNvSpPr/>
            <p:nvPr/>
          </p:nvSpPr>
          <p:spPr>
            <a:xfrm>
              <a:off x="6651075" y="2452113"/>
              <a:ext cx="95150" cy="111625"/>
            </a:xfrm>
            <a:custGeom>
              <a:avLst/>
              <a:gdLst/>
              <a:ahLst/>
              <a:cxnLst/>
              <a:rect l="l" t="t" r="r" b="b"/>
              <a:pathLst>
                <a:path w="3806" h="4465" extrusionOk="0">
                  <a:moveTo>
                    <a:pt x="3532" y="1"/>
                  </a:moveTo>
                  <a:cubicBezTo>
                    <a:pt x="3472" y="1"/>
                    <a:pt x="3409" y="9"/>
                    <a:pt x="3350" y="9"/>
                  </a:cubicBezTo>
                  <a:cubicBezTo>
                    <a:pt x="2992" y="9"/>
                    <a:pt x="2602" y="42"/>
                    <a:pt x="2212" y="42"/>
                  </a:cubicBezTo>
                  <a:cubicBezTo>
                    <a:pt x="1886" y="42"/>
                    <a:pt x="1594" y="42"/>
                    <a:pt x="1399" y="367"/>
                  </a:cubicBezTo>
                  <a:cubicBezTo>
                    <a:pt x="1236" y="660"/>
                    <a:pt x="911" y="757"/>
                    <a:pt x="553" y="790"/>
                  </a:cubicBezTo>
                  <a:cubicBezTo>
                    <a:pt x="33" y="855"/>
                    <a:pt x="0" y="952"/>
                    <a:pt x="65" y="1473"/>
                  </a:cubicBezTo>
                  <a:cubicBezTo>
                    <a:pt x="228" y="2513"/>
                    <a:pt x="748" y="3424"/>
                    <a:pt x="1236" y="4464"/>
                  </a:cubicBezTo>
                  <a:cubicBezTo>
                    <a:pt x="1594" y="3781"/>
                    <a:pt x="1789" y="3164"/>
                    <a:pt x="1854" y="2513"/>
                  </a:cubicBezTo>
                  <a:cubicBezTo>
                    <a:pt x="1886" y="2156"/>
                    <a:pt x="1984" y="1895"/>
                    <a:pt x="2212" y="1635"/>
                  </a:cubicBezTo>
                  <a:cubicBezTo>
                    <a:pt x="2504" y="1343"/>
                    <a:pt x="2797" y="1082"/>
                    <a:pt x="3187" y="920"/>
                  </a:cubicBezTo>
                  <a:cubicBezTo>
                    <a:pt x="3350" y="822"/>
                    <a:pt x="3512" y="725"/>
                    <a:pt x="3642" y="627"/>
                  </a:cubicBezTo>
                  <a:cubicBezTo>
                    <a:pt x="3773" y="497"/>
                    <a:pt x="3805" y="334"/>
                    <a:pt x="3773" y="172"/>
                  </a:cubicBezTo>
                  <a:cubicBezTo>
                    <a:pt x="3731" y="27"/>
                    <a:pt x="3637" y="1"/>
                    <a:pt x="3532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7"/>
            <p:cNvSpPr/>
            <p:nvPr/>
          </p:nvSpPr>
          <p:spPr>
            <a:xfrm>
              <a:off x="7135850" y="2845388"/>
              <a:ext cx="772950" cy="458425"/>
            </a:xfrm>
            <a:custGeom>
              <a:avLst/>
              <a:gdLst/>
              <a:ahLst/>
              <a:cxnLst/>
              <a:rect l="l" t="t" r="r" b="b"/>
              <a:pathLst>
                <a:path w="30918" h="18337" extrusionOk="0">
                  <a:moveTo>
                    <a:pt x="21165" y="1"/>
                  </a:moveTo>
                  <a:cubicBezTo>
                    <a:pt x="20898" y="1"/>
                    <a:pt x="20627" y="52"/>
                    <a:pt x="20348" y="180"/>
                  </a:cubicBezTo>
                  <a:cubicBezTo>
                    <a:pt x="20104" y="291"/>
                    <a:pt x="19844" y="342"/>
                    <a:pt x="19580" y="342"/>
                  </a:cubicBezTo>
                  <a:cubicBezTo>
                    <a:pt x="19457" y="342"/>
                    <a:pt x="19334" y="331"/>
                    <a:pt x="19210" y="310"/>
                  </a:cubicBezTo>
                  <a:cubicBezTo>
                    <a:pt x="18991" y="281"/>
                    <a:pt x="18772" y="265"/>
                    <a:pt x="18552" y="265"/>
                  </a:cubicBezTo>
                  <a:cubicBezTo>
                    <a:pt x="18284" y="265"/>
                    <a:pt x="18015" y="289"/>
                    <a:pt x="17747" y="343"/>
                  </a:cubicBezTo>
                  <a:cubicBezTo>
                    <a:pt x="17660" y="352"/>
                    <a:pt x="17572" y="356"/>
                    <a:pt x="17485" y="356"/>
                  </a:cubicBezTo>
                  <a:cubicBezTo>
                    <a:pt x="17247" y="356"/>
                    <a:pt x="17009" y="325"/>
                    <a:pt x="16771" y="278"/>
                  </a:cubicBezTo>
                  <a:cubicBezTo>
                    <a:pt x="16585" y="228"/>
                    <a:pt x="16394" y="207"/>
                    <a:pt x="16201" y="207"/>
                  </a:cubicBezTo>
                  <a:cubicBezTo>
                    <a:pt x="15891" y="207"/>
                    <a:pt x="15577" y="262"/>
                    <a:pt x="15275" y="343"/>
                  </a:cubicBezTo>
                  <a:cubicBezTo>
                    <a:pt x="14834" y="469"/>
                    <a:pt x="14386" y="587"/>
                    <a:pt x="13952" y="587"/>
                  </a:cubicBezTo>
                  <a:cubicBezTo>
                    <a:pt x="13490" y="587"/>
                    <a:pt x="13044" y="453"/>
                    <a:pt x="12641" y="50"/>
                  </a:cubicBezTo>
                  <a:cubicBezTo>
                    <a:pt x="12413" y="278"/>
                    <a:pt x="12544" y="473"/>
                    <a:pt x="12544" y="636"/>
                  </a:cubicBezTo>
                  <a:cubicBezTo>
                    <a:pt x="12517" y="1062"/>
                    <a:pt x="12360" y="1248"/>
                    <a:pt x="12036" y="1248"/>
                  </a:cubicBezTo>
                  <a:cubicBezTo>
                    <a:pt x="11964" y="1248"/>
                    <a:pt x="11884" y="1239"/>
                    <a:pt x="11796" y="1221"/>
                  </a:cubicBezTo>
                  <a:cubicBezTo>
                    <a:pt x="11665" y="1188"/>
                    <a:pt x="11535" y="1123"/>
                    <a:pt x="11405" y="1058"/>
                  </a:cubicBezTo>
                  <a:cubicBezTo>
                    <a:pt x="11349" y="1021"/>
                    <a:pt x="11271" y="983"/>
                    <a:pt x="11196" y="983"/>
                  </a:cubicBezTo>
                  <a:cubicBezTo>
                    <a:pt x="11142" y="983"/>
                    <a:pt x="11089" y="1003"/>
                    <a:pt x="11048" y="1058"/>
                  </a:cubicBezTo>
                  <a:cubicBezTo>
                    <a:pt x="10657" y="1481"/>
                    <a:pt x="10170" y="1611"/>
                    <a:pt x="9584" y="1611"/>
                  </a:cubicBezTo>
                  <a:cubicBezTo>
                    <a:pt x="9573" y="1608"/>
                    <a:pt x="9561" y="1607"/>
                    <a:pt x="9550" y="1607"/>
                  </a:cubicBezTo>
                  <a:cubicBezTo>
                    <a:pt x="9437" y="1607"/>
                    <a:pt x="9351" y="1750"/>
                    <a:pt x="9292" y="1839"/>
                  </a:cubicBezTo>
                  <a:cubicBezTo>
                    <a:pt x="9129" y="2001"/>
                    <a:pt x="8966" y="2131"/>
                    <a:pt x="8739" y="2164"/>
                  </a:cubicBezTo>
                  <a:cubicBezTo>
                    <a:pt x="8381" y="2229"/>
                    <a:pt x="8121" y="2424"/>
                    <a:pt x="7861" y="2717"/>
                  </a:cubicBezTo>
                  <a:cubicBezTo>
                    <a:pt x="7702" y="2891"/>
                    <a:pt x="7535" y="2973"/>
                    <a:pt x="7361" y="2973"/>
                  </a:cubicBezTo>
                  <a:cubicBezTo>
                    <a:pt x="7179" y="2973"/>
                    <a:pt x="6987" y="2883"/>
                    <a:pt x="6788" y="2717"/>
                  </a:cubicBezTo>
                  <a:cubicBezTo>
                    <a:pt x="6690" y="2619"/>
                    <a:pt x="6657" y="2424"/>
                    <a:pt x="6462" y="2392"/>
                  </a:cubicBezTo>
                  <a:cubicBezTo>
                    <a:pt x="6332" y="2457"/>
                    <a:pt x="6332" y="2554"/>
                    <a:pt x="6300" y="2652"/>
                  </a:cubicBezTo>
                  <a:cubicBezTo>
                    <a:pt x="5908" y="3737"/>
                    <a:pt x="4873" y="4487"/>
                    <a:pt x="3843" y="4487"/>
                  </a:cubicBezTo>
                  <a:cubicBezTo>
                    <a:pt x="3762" y="4487"/>
                    <a:pt x="3681" y="4482"/>
                    <a:pt x="3601" y="4473"/>
                  </a:cubicBezTo>
                  <a:cubicBezTo>
                    <a:pt x="3534" y="4463"/>
                    <a:pt x="3464" y="4459"/>
                    <a:pt x="3394" y="4459"/>
                  </a:cubicBezTo>
                  <a:cubicBezTo>
                    <a:pt x="3223" y="4459"/>
                    <a:pt x="3046" y="4482"/>
                    <a:pt x="2885" y="4505"/>
                  </a:cubicBezTo>
                  <a:cubicBezTo>
                    <a:pt x="2543" y="4565"/>
                    <a:pt x="2201" y="4604"/>
                    <a:pt x="1859" y="4604"/>
                  </a:cubicBezTo>
                  <a:cubicBezTo>
                    <a:pt x="1453" y="4604"/>
                    <a:pt x="1047" y="4549"/>
                    <a:pt x="641" y="4408"/>
                  </a:cubicBezTo>
                  <a:cubicBezTo>
                    <a:pt x="492" y="4361"/>
                    <a:pt x="375" y="4336"/>
                    <a:pt x="285" y="4336"/>
                  </a:cubicBezTo>
                  <a:cubicBezTo>
                    <a:pt x="60" y="4336"/>
                    <a:pt x="0" y="4492"/>
                    <a:pt x="23" y="4863"/>
                  </a:cubicBezTo>
                  <a:cubicBezTo>
                    <a:pt x="23" y="5611"/>
                    <a:pt x="89" y="6326"/>
                    <a:pt x="121" y="7074"/>
                  </a:cubicBezTo>
                  <a:cubicBezTo>
                    <a:pt x="154" y="8408"/>
                    <a:pt x="89" y="9774"/>
                    <a:pt x="316" y="11107"/>
                  </a:cubicBezTo>
                  <a:cubicBezTo>
                    <a:pt x="349" y="11367"/>
                    <a:pt x="284" y="11595"/>
                    <a:pt x="511" y="11790"/>
                  </a:cubicBezTo>
                  <a:cubicBezTo>
                    <a:pt x="1097" y="12375"/>
                    <a:pt x="1552" y="12993"/>
                    <a:pt x="1714" y="13838"/>
                  </a:cubicBezTo>
                  <a:cubicBezTo>
                    <a:pt x="1747" y="13969"/>
                    <a:pt x="1845" y="14066"/>
                    <a:pt x="1942" y="14164"/>
                  </a:cubicBezTo>
                  <a:cubicBezTo>
                    <a:pt x="2527" y="14619"/>
                    <a:pt x="2983" y="15172"/>
                    <a:pt x="3503" y="15725"/>
                  </a:cubicBezTo>
                  <a:cubicBezTo>
                    <a:pt x="3901" y="16123"/>
                    <a:pt x="4314" y="16506"/>
                    <a:pt x="4814" y="16506"/>
                  </a:cubicBezTo>
                  <a:cubicBezTo>
                    <a:pt x="5049" y="16506"/>
                    <a:pt x="5303" y="16421"/>
                    <a:pt x="5584" y="16212"/>
                  </a:cubicBezTo>
                  <a:cubicBezTo>
                    <a:pt x="5649" y="16180"/>
                    <a:pt x="5747" y="16147"/>
                    <a:pt x="5844" y="16115"/>
                  </a:cubicBezTo>
                  <a:cubicBezTo>
                    <a:pt x="5812" y="15985"/>
                    <a:pt x="5812" y="15855"/>
                    <a:pt x="5812" y="15725"/>
                  </a:cubicBezTo>
                  <a:cubicBezTo>
                    <a:pt x="5779" y="15107"/>
                    <a:pt x="6105" y="14521"/>
                    <a:pt x="6430" y="14196"/>
                  </a:cubicBezTo>
                  <a:cubicBezTo>
                    <a:pt x="6655" y="13971"/>
                    <a:pt x="7034" y="13875"/>
                    <a:pt x="7431" y="13875"/>
                  </a:cubicBezTo>
                  <a:cubicBezTo>
                    <a:pt x="7664" y="13875"/>
                    <a:pt x="7904" y="13908"/>
                    <a:pt x="8121" y="13969"/>
                  </a:cubicBezTo>
                  <a:cubicBezTo>
                    <a:pt x="9227" y="14261"/>
                    <a:pt x="9974" y="15172"/>
                    <a:pt x="10885" y="15822"/>
                  </a:cubicBezTo>
                  <a:cubicBezTo>
                    <a:pt x="11048" y="16733"/>
                    <a:pt x="11796" y="17221"/>
                    <a:pt x="12348" y="17838"/>
                  </a:cubicBezTo>
                  <a:cubicBezTo>
                    <a:pt x="12381" y="17838"/>
                    <a:pt x="12381" y="17871"/>
                    <a:pt x="12381" y="17903"/>
                  </a:cubicBezTo>
                  <a:cubicBezTo>
                    <a:pt x="12544" y="18229"/>
                    <a:pt x="12804" y="18326"/>
                    <a:pt x="13161" y="18326"/>
                  </a:cubicBezTo>
                  <a:cubicBezTo>
                    <a:pt x="13242" y="18333"/>
                    <a:pt x="13319" y="18337"/>
                    <a:pt x="13392" y="18337"/>
                  </a:cubicBezTo>
                  <a:cubicBezTo>
                    <a:pt x="13673" y="18337"/>
                    <a:pt x="13905" y="18279"/>
                    <a:pt x="14137" y="18099"/>
                  </a:cubicBezTo>
                  <a:cubicBezTo>
                    <a:pt x="14332" y="17936"/>
                    <a:pt x="14592" y="17871"/>
                    <a:pt x="14820" y="17806"/>
                  </a:cubicBezTo>
                  <a:cubicBezTo>
                    <a:pt x="15730" y="17546"/>
                    <a:pt x="16348" y="16928"/>
                    <a:pt x="16674" y="16017"/>
                  </a:cubicBezTo>
                  <a:cubicBezTo>
                    <a:pt x="16752" y="15782"/>
                    <a:pt x="16851" y="15631"/>
                    <a:pt x="17072" y="15631"/>
                  </a:cubicBezTo>
                  <a:cubicBezTo>
                    <a:pt x="17127" y="15631"/>
                    <a:pt x="17188" y="15640"/>
                    <a:pt x="17259" y="15660"/>
                  </a:cubicBezTo>
                  <a:cubicBezTo>
                    <a:pt x="17309" y="15676"/>
                    <a:pt x="17358" y="15685"/>
                    <a:pt x="17405" y="15685"/>
                  </a:cubicBezTo>
                  <a:cubicBezTo>
                    <a:pt x="17540" y="15685"/>
                    <a:pt x="17667" y="15618"/>
                    <a:pt x="17812" y="15497"/>
                  </a:cubicBezTo>
                  <a:cubicBezTo>
                    <a:pt x="18267" y="15107"/>
                    <a:pt x="18299" y="14749"/>
                    <a:pt x="18039" y="14229"/>
                  </a:cubicBezTo>
                  <a:cubicBezTo>
                    <a:pt x="17779" y="13708"/>
                    <a:pt x="17844" y="13416"/>
                    <a:pt x="18299" y="13123"/>
                  </a:cubicBezTo>
                  <a:cubicBezTo>
                    <a:pt x="18690" y="12863"/>
                    <a:pt x="18852" y="12603"/>
                    <a:pt x="18755" y="12180"/>
                  </a:cubicBezTo>
                  <a:cubicBezTo>
                    <a:pt x="18560" y="11367"/>
                    <a:pt x="18917" y="10684"/>
                    <a:pt x="19308" y="10034"/>
                  </a:cubicBezTo>
                  <a:cubicBezTo>
                    <a:pt x="19458" y="9759"/>
                    <a:pt x="19646" y="9599"/>
                    <a:pt x="19903" y="9599"/>
                  </a:cubicBezTo>
                  <a:cubicBezTo>
                    <a:pt x="19980" y="9599"/>
                    <a:pt x="20063" y="9613"/>
                    <a:pt x="20153" y="9643"/>
                  </a:cubicBezTo>
                  <a:cubicBezTo>
                    <a:pt x="20260" y="9674"/>
                    <a:pt x="20363" y="9688"/>
                    <a:pt x="20463" y="9688"/>
                  </a:cubicBezTo>
                  <a:cubicBezTo>
                    <a:pt x="20790" y="9688"/>
                    <a:pt x="21082" y="9535"/>
                    <a:pt x="21356" y="9286"/>
                  </a:cubicBezTo>
                  <a:cubicBezTo>
                    <a:pt x="21682" y="8961"/>
                    <a:pt x="22039" y="8700"/>
                    <a:pt x="22364" y="8343"/>
                  </a:cubicBezTo>
                  <a:cubicBezTo>
                    <a:pt x="22625" y="8115"/>
                    <a:pt x="22852" y="8050"/>
                    <a:pt x="23210" y="8017"/>
                  </a:cubicBezTo>
                  <a:cubicBezTo>
                    <a:pt x="24023" y="8017"/>
                    <a:pt x="24868" y="7985"/>
                    <a:pt x="25649" y="7790"/>
                  </a:cubicBezTo>
                  <a:cubicBezTo>
                    <a:pt x="26917" y="7497"/>
                    <a:pt x="28251" y="7237"/>
                    <a:pt x="29486" y="6684"/>
                  </a:cubicBezTo>
                  <a:cubicBezTo>
                    <a:pt x="30072" y="6392"/>
                    <a:pt x="30462" y="6034"/>
                    <a:pt x="30917" y="5611"/>
                  </a:cubicBezTo>
                  <a:cubicBezTo>
                    <a:pt x="30429" y="5513"/>
                    <a:pt x="29974" y="5579"/>
                    <a:pt x="29551" y="5513"/>
                  </a:cubicBezTo>
                  <a:cubicBezTo>
                    <a:pt x="29372" y="5497"/>
                    <a:pt x="29202" y="5473"/>
                    <a:pt x="29031" y="5473"/>
                  </a:cubicBezTo>
                  <a:cubicBezTo>
                    <a:pt x="28860" y="5473"/>
                    <a:pt x="28690" y="5497"/>
                    <a:pt x="28511" y="5579"/>
                  </a:cubicBezTo>
                  <a:cubicBezTo>
                    <a:pt x="28373" y="5653"/>
                    <a:pt x="28236" y="5690"/>
                    <a:pt x="28100" y="5690"/>
                  </a:cubicBezTo>
                  <a:cubicBezTo>
                    <a:pt x="27883" y="5690"/>
                    <a:pt x="27670" y="5596"/>
                    <a:pt x="27470" y="5416"/>
                  </a:cubicBezTo>
                  <a:cubicBezTo>
                    <a:pt x="27296" y="5217"/>
                    <a:pt x="27103" y="5132"/>
                    <a:pt x="26848" y="5132"/>
                  </a:cubicBezTo>
                  <a:cubicBezTo>
                    <a:pt x="26769" y="5132"/>
                    <a:pt x="26684" y="5140"/>
                    <a:pt x="26592" y="5156"/>
                  </a:cubicBezTo>
                  <a:cubicBezTo>
                    <a:pt x="26445" y="5186"/>
                    <a:pt x="26314" y="5202"/>
                    <a:pt x="26198" y="5202"/>
                  </a:cubicBezTo>
                  <a:cubicBezTo>
                    <a:pt x="25697" y="5202"/>
                    <a:pt x="25468" y="4911"/>
                    <a:pt x="25389" y="4278"/>
                  </a:cubicBezTo>
                  <a:cubicBezTo>
                    <a:pt x="25324" y="3692"/>
                    <a:pt x="25129" y="3335"/>
                    <a:pt x="24543" y="3107"/>
                  </a:cubicBezTo>
                  <a:cubicBezTo>
                    <a:pt x="24055" y="2944"/>
                    <a:pt x="23958" y="2587"/>
                    <a:pt x="24283" y="2164"/>
                  </a:cubicBezTo>
                  <a:cubicBezTo>
                    <a:pt x="24608" y="1741"/>
                    <a:pt x="24999" y="1384"/>
                    <a:pt x="25519" y="1156"/>
                  </a:cubicBezTo>
                  <a:cubicBezTo>
                    <a:pt x="25844" y="1026"/>
                    <a:pt x="26202" y="928"/>
                    <a:pt x="26527" y="538"/>
                  </a:cubicBezTo>
                  <a:cubicBezTo>
                    <a:pt x="26477" y="531"/>
                    <a:pt x="26430" y="528"/>
                    <a:pt x="26385" y="528"/>
                  </a:cubicBezTo>
                  <a:cubicBezTo>
                    <a:pt x="26015" y="528"/>
                    <a:pt x="25780" y="744"/>
                    <a:pt x="25519" y="831"/>
                  </a:cubicBezTo>
                  <a:cubicBezTo>
                    <a:pt x="25326" y="927"/>
                    <a:pt x="25134" y="1041"/>
                    <a:pt x="24941" y="1041"/>
                  </a:cubicBezTo>
                  <a:cubicBezTo>
                    <a:pt x="24874" y="1041"/>
                    <a:pt x="24806" y="1027"/>
                    <a:pt x="24738" y="993"/>
                  </a:cubicBezTo>
                  <a:cubicBezTo>
                    <a:pt x="24121" y="668"/>
                    <a:pt x="23405" y="636"/>
                    <a:pt x="22755" y="408"/>
                  </a:cubicBezTo>
                  <a:cubicBezTo>
                    <a:pt x="22231" y="212"/>
                    <a:pt x="21708" y="1"/>
                    <a:pt x="21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7"/>
            <p:cNvSpPr/>
            <p:nvPr/>
          </p:nvSpPr>
          <p:spPr>
            <a:xfrm>
              <a:off x="7489250" y="3021538"/>
              <a:ext cx="623600" cy="703950"/>
            </a:xfrm>
            <a:custGeom>
              <a:avLst/>
              <a:gdLst/>
              <a:ahLst/>
              <a:cxnLst/>
              <a:rect l="l" t="t" r="r" b="b"/>
              <a:pathLst>
                <a:path w="24944" h="28158" extrusionOk="0">
                  <a:moveTo>
                    <a:pt x="15880" y="1"/>
                  </a:moveTo>
                  <a:cubicBezTo>
                    <a:pt x="15622" y="1"/>
                    <a:pt x="15405" y="152"/>
                    <a:pt x="15188" y="321"/>
                  </a:cubicBezTo>
                  <a:cubicBezTo>
                    <a:pt x="14877" y="519"/>
                    <a:pt x="14543" y="692"/>
                    <a:pt x="14162" y="692"/>
                  </a:cubicBezTo>
                  <a:cubicBezTo>
                    <a:pt x="14104" y="692"/>
                    <a:pt x="14045" y="687"/>
                    <a:pt x="13984" y="679"/>
                  </a:cubicBezTo>
                  <a:cubicBezTo>
                    <a:pt x="13822" y="679"/>
                    <a:pt x="13659" y="744"/>
                    <a:pt x="13497" y="776"/>
                  </a:cubicBezTo>
                  <a:cubicBezTo>
                    <a:pt x="12456" y="1232"/>
                    <a:pt x="11383" y="1427"/>
                    <a:pt x="10277" y="1427"/>
                  </a:cubicBezTo>
                  <a:cubicBezTo>
                    <a:pt x="9894" y="1427"/>
                    <a:pt x="9510" y="1611"/>
                    <a:pt x="9127" y="1611"/>
                  </a:cubicBezTo>
                  <a:cubicBezTo>
                    <a:pt x="9055" y="1611"/>
                    <a:pt x="8983" y="1605"/>
                    <a:pt x="8911" y="1589"/>
                  </a:cubicBezTo>
                  <a:cubicBezTo>
                    <a:pt x="8897" y="1586"/>
                    <a:pt x="8884" y="1584"/>
                    <a:pt x="8870" y="1584"/>
                  </a:cubicBezTo>
                  <a:cubicBezTo>
                    <a:pt x="8754" y="1584"/>
                    <a:pt x="8641" y="1697"/>
                    <a:pt x="8554" y="1784"/>
                  </a:cubicBezTo>
                  <a:cubicBezTo>
                    <a:pt x="8261" y="2077"/>
                    <a:pt x="7903" y="2337"/>
                    <a:pt x="7611" y="2630"/>
                  </a:cubicBezTo>
                  <a:cubicBezTo>
                    <a:pt x="7249" y="2966"/>
                    <a:pt x="6887" y="3199"/>
                    <a:pt x="6444" y="3199"/>
                  </a:cubicBezTo>
                  <a:cubicBezTo>
                    <a:pt x="6329" y="3199"/>
                    <a:pt x="6209" y="3184"/>
                    <a:pt x="6082" y="3150"/>
                  </a:cubicBezTo>
                  <a:cubicBezTo>
                    <a:pt x="6026" y="3141"/>
                    <a:pt x="5972" y="3134"/>
                    <a:pt x="5921" y="3134"/>
                  </a:cubicBezTo>
                  <a:cubicBezTo>
                    <a:pt x="5798" y="3134"/>
                    <a:pt x="5696" y="3174"/>
                    <a:pt x="5627" y="3313"/>
                  </a:cubicBezTo>
                  <a:cubicBezTo>
                    <a:pt x="5367" y="3833"/>
                    <a:pt x="5009" y="4288"/>
                    <a:pt x="5172" y="4971"/>
                  </a:cubicBezTo>
                  <a:cubicBezTo>
                    <a:pt x="5302" y="5557"/>
                    <a:pt x="5237" y="6175"/>
                    <a:pt x="4554" y="6467"/>
                  </a:cubicBezTo>
                  <a:cubicBezTo>
                    <a:pt x="4326" y="6597"/>
                    <a:pt x="4294" y="6792"/>
                    <a:pt x="4424" y="7020"/>
                  </a:cubicBezTo>
                  <a:cubicBezTo>
                    <a:pt x="4456" y="7085"/>
                    <a:pt x="4489" y="7150"/>
                    <a:pt x="4521" y="7248"/>
                  </a:cubicBezTo>
                  <a:cubicBezTo>
                    <a:pt x="4879" y="8191"/>
                    <a:pt x="4489" y="8971"/>
                    <a:pt x="3513" y="9166"/>
                  </a:cubicBezTo>
                  <a:cubicBezTo>
                    <a:pt x="3188" y="9231"/>
                    <a:pt x="3058" y="9329"/>
                    <a:pt x="2895" y="9589"/>
                  </a:cubicBezTo>
                  <a:cubicBezTo>
                    <a:pt x="2375" y="10435"/>
                    <a:pt x="1725" y="11085"/>
                    <a:pt x="716" y="11280"/>
                  </a:cubicBezTo>
                  <a:cubicBezTo>
                    <a:pt x="424" y="11345"/>
                    <a:pt x="1" y="11443"/>
                    <a:pt x="34" y="11866"/>
                  </a:cubicBezTo>
                  <a:cubicBezTo>
                    <a:pt x="66" y="12126"/>
                    <a:pt x="229" y="12386"/>
                    <a:pt x="294" y="12646"/>
                  </a:cubicBezTo>
                  <a:cubicBezTo>
                    <a:pt x="383" y="12914"/>
                    <a:pt x="527" y="13073"/>
                    <a:pt x="800" y="13073"/>
                  </a:cubicBezTo>
                  <a:cubicBezTo>
                    <a:pt x="825" y="13073"/>
                    <a:pt x="852" y="13072"/>
                    <a:pt x="879" y="13069"/>
                  </a:cubicBezTo>
                  <a:cubicBezTo>
                    <a:pt x="901" y="13066"/>
                    <a:pt x="923" y="13065"/>
                    <a:pt x="943" y="13065"/>
                  </a:cubicBezTo>
                  <a:cubicBezTo>
                    <a:pt x="1161" y="13065"/>
                    <a:pt x="1275" y="13218"/>
                    <a:pt x="1334" y="13426"/>
                  </a:cubicBezTo>
                  <a:cubicBezTo>
                    <a:pt x="1399" y="13752"/>
                    <a:pt x="1562" y="14044"/>
                    <a:pt x="1757" y="14305"/>
                  </a:cubicBezTo>
                  <a:cubicBezTo>
                    <a:pt x="1961" y="14596"/>
                    <a:pt x="2139" y="14835"/>
                    <a:pt x="2524" y="14835"/>
                  </a:cubicBezTo>
                  <a:cubicBezTo>
                    <a:pt x="2569" y="14835"/>
                    <a:pt x="2617" y="14832"/>
                    <a:pt x="2668" y="14825"/>
                  </a:cubicBezTo>
                  <a:cubicBezTo>
                    <a:pt x="2705" y="14818"/>
                    <a:pt x="2742" y="14815"/>
                    <a:pt x="2777" y="14815"/>
                  </a:cubicBezTo>
                  <a:cubicBezTo>
                    <a:pt x="3078" y="14815"/>
                    <a:pt x="3299" y="15051"/>
                    <a:pt x="3416" y="15313"/>
                  </a:cubicBezTo>
                  <a:cubicBezTo>
                    <a:pt x="3708" y="15930"/>
                    <a:pt x="4163" y="16093"/>
                    <a:pt x="4781" y="16158"/>
                  </a:cubicBezTo>
                  <a:cubicBezTo>
                    <a:pt x="5172" y="16191"/>
                    <a:pt x="5594" y="16223"/>
                    <a:pt x="5920" y="16548"/>
                  </a:cubicBezTo>
                  <a:cubicBezTo>
                    <a:pt x="5952" y="16581"/>
                    <a:pt x="6017" y="16646"/>
                    <a:pt x="6050" y="16646"/>
                  </a:cubicBezTo>
                  <a:cubicBezTo>
                    <a:pt x="6199" y="16577"/>
                    <a:pt x="6339" y="16549"/>
                    <a:pt x="6473" y="16549"/>
                  </a:cubicBezTo>
                  <a:cubicBezTo>
                    <a:pt x="7097" y="16549"/>
                    <a:pt x="7586" y="17166"/>
                    <a:pt x="8228" y="17166"/>
                  </a:cubicBezTo>
                  <a:cubicBezTo>
                    <a:pt x="8716" y="17199"/>
                    <a:pt x="9139" y="17524"/>
                    <a:pt x="9269" y="18044"/>
                  </a:cubicBezTo>
                  <a:cubicBezTo>
                    <a:pt x="9302" y="18142"/>
                    <a:pt x="9334" y="18337"/>
                    <a:pt x="9367" y="18337"/>
                  </a:cubicBezTo>
                  <a:cubicBezTo>
                    <a:pt x="10017" y="18500"/>
                    <a:pt x="9952" y="19020"/>
                    <a:pt x="10082" y="19508"/>
                  </a:cubicBezTo>
                  <a:cubicBezTo>
                    <a:pt x="10115" y="19670"/>
                    <a:pt x="10180" y="19865"/>
                    <a:pt x="10277" y="20028"/>
                  </a:cubicBezTo>
                  <a:cubicBezTo>
                    <a:pt x="10472" y="20375"/>
                    <a:pt x="10581" y="20505"/>
                    <a:pt x="10805" y="20505"/>
                  </a:cubicBezTo>
                  <a:cubicBezTo>
                    <a:pt x="10917" y="20505"/>
                    <a:pt x="11058" y="20472"/>
                    <a:pt x="11253" y="20418"/>
                  </a:cubicBezTo>
                  <a:cubicBezTo>
                    <a:pt x="11610" y="20353"/>
                    <a:pt x="11936" y="20223"/>
                    <a:pt x="12261" y="20126"/>
                  </a:cubicBezTo>
                  <a:cubicBezTo>
                    <a:pt x="12582" y="20014"/>
                    <a:pt x="12786" y="19945"/>
                    <a:pt x="12933" y="19945"/>
                  </a:cubicBezTo>
                  <a:cubicBezTo>
                    <a:pt x="13173" y="19945"/>
                    <a:pt x="13262" y="20129"/>
                    <a:pt x="13464" y="20613"/>
                  </a:cubicBezTo>
                  <a:cubicBezTo>
                    <a:pt x="13562" y="20841"/>
                    <a:pt x="13627" y="21101"/>
                    <a:pt x="13854" y="21231"/>
                  </a:cubicBezTo>
                  <a:cubicBezTo>
                    <a:pt x="13996" y="21332"/>
                    <a:pt x="14124" y="21433"/>
                    <a:pt x="14271" y="21433"/>
                  </a:cubicBezTo>
                  <a:cubicBezTo>
                    <a:pt x="14362" y="21433"/>
                    <a:pt x="14459" y="21395"/>
                    <a:pt x="14570" y="21296"/>
                  </a:cubicBezTo>
                  <a:cubicBezTo>
                    <a:pt x="14732" y="21166"/>
                    <a:pt x="14927" y="21036"/>
                    <a:pt x="15123" y="20971"/>
                  </a:cubicBezTo>
                  <a:cubicBezTo>
                    <a:pt x="15187" y="20948"/>
                    <a:pt x="15256" y="20937"/>
                    <a:pt x="15327" y="20937"/>
                  </a:cubicBezTo>
                  <a:cubicBezTo>
                    <a:pt x="15654" y="20937"/>
                    <a:pt x="16024" y="21165"/>
                    <a:pt x="16131" y="21459"/>
                  </a:cubicBezTo>
                  <a:cubicBezTo>
                    <a:pt x="16228" y="21719"/>
                    <a:pt x="16033" y="21817"/>
                    <a:pt x="15806" y="21914"/>
                  </a:cubicBezTo>
                  <a:cubicBezTo>
                    <a:pt x="15285" y="22239"/>
                    <a:pt x="15253" y="22304"/>
                    <a:pt x="15383" y="22857"/>
                  </a:cubicBezTo>
                  <a:cubicBezTo>
                    <a:pt x="15513" y="23508"/>
                    <a:pt x="15545" y="24158"/>
                    <a:pt x="15383" y="24776"/>
                  </a:cubicBezTo>
                  <a:cubicBezTo>
                    <a:pt x="15285" y="25134"/>
                    <a:pt x="15318" y="25426"/>
                    <a:pt x="15513" y="25719"/>
                  </a:cubicBezTo>
                  <a:cubicBezTo>
                    <a:pt x="15643" y="25881"/>
                    <a:pt x="15773" y="26044"/>
                    <a:pt x="15903" y="26239"/>
                  </a:cubicBezTo>
                  <a:cubicBezTo>
                    <a:pt x="16066" y="26434"/>
                    <a:pt x="16098" y="26792"/>
                    <a:pt x="16391" y="26857"/>
                  </a:cubicBezTo>
                  <a:cubicBezTo>
                    <a:pt x="16414" y="26862"/>
                    <a:pt x="16435" y="26864"/>
                    <a:pt x="16455" y="26864"/>
                  </a:cubicBezTo>
                  <a:cubicBezTo>
                    <a:pt x="16721" y="26864"/>
                    <a:pt x="16762" y="26488"/>
                    <a:pt x="16944" y="26337"/>
                  </a:cubicBezTo>
                  <a:cubicBezTo>
                    <a:pt x="17139" y="26163"/>
                    <a:pt x="17348" y="26077"/>
                    <a:pt x="17572" y="26077"/>
                  </a:cubicBezTo>
                  <a:cubicBezTo>
                    <a:pt x="17684" y="26077"/>
                    <a:pt x="17800" y="26098"/>
                    <a:pt x="17919" y="26142"/>
                  </a:cubicBezTo>
                  <a:cubicBezTo>
                    <a:pt x="18126" y="26211"/>
                    <a:pt x="18317" y="26280"/>
                    <a:pt x="18526" y="26280"/>
                  </a:cubicBezTo>
                  <a:cubicBezTo>
                    <a:pt x="18612" y="26280"/>
                    <a:pt x="18702" y="26268"/>
                    <a:pt x="18797" y="26239"/>
                  </a:cubicBezTo>
                  <a:cubicBezTo>
                    <a:pt x="18869" y="26218"/>
                    <a:pt x="18938" y="26207"/>
                    <a:pt x="19003" y="26207"/>
                  </a:cubicBezTo>
                  <a:cubicBezTo>
                    <a:pt x="19231" y="26207"/>
                    <a:pt x="19411" y="26336"/>
                    <a:pt x="19513" y="26564"/>
                  </a:cubicBezTo>
                  <a:cubicBezTo>
                    <a:pt x="19648" y="26813"/>
                    <a:pt x="19815" y="26904"/>
                    <a:pt x="20036" y="26904"/>
                  </a:cubicBezTo>
                  <a:cubicBezTo>
                    <a:pt x="20132" y="26904"/>
                    <a:pt x="20239" y="26887"/>
                    <a:pt x="20358" y="26857"/>
                  </a:cubicBezTo>
                  <a:cubicBezTo>
                    <a:pt x="20547" y="26805"/>
                    <a:pt x="20691" y="26773"/>
                    <a:pt x="20805" y="26773"/>
                  </a:cubicBezTo>
                  <a:cubicBezTo>
                    <a:pt x="21045" y="26773"/>
                    <a:pt x="21148" y="26915"/>
                    <a:pt x="21236" y="27312"/>
                  </a:cubicBezTo>
                  <a:cubicBezTo>
                    <a:pt x="21399" y="27865"/>
                    <a:pt x="21692" y="27995"/>
                    <a:pt x="22212" y="28093"/>
                  </a:cubicBezTo>
                  <a:cubicBezTo>
                    <a:pt x="22309" y="28093"/>
                    <a:pt x="22407" y="28125"/>
                    <a:pt x="22505" y="28158"/>
                  </a:cubicBezTo>
                  <a:cubicBezTo>
                    <a:pt x="22537" y="27703"/>
                    <a:pt x="22537" y="27247"/>
                    <a:pt x="22537" y="26792"/>
                  </a:cubicBezTo>
                  <a:cubicBezTo>
                    <a:pt x="22537" y="26629"/>
                    <a:pt x="22505" y="26499"/>
                    <a:pt x="22374" y="26402"/>
                  </a:cubicBezTo>
                  <a:cubicBezTo>
                    <a:pt x="21724" y="25979"/>
                    <a:pt x="21431" y="25264"/>
                    <a:pt x="20911" y="24776"/>
                  </a:cubicBezTo>
                  <a:cubicBezTo>
                    <a:pt x="20488" y="24386"/>
                    <a:pt x="20423" y="23930"/>
                    <a:pt x="20749" y="23475"/>
                  </a:cubicBezTo>
                  <a:cubicBezTo>
                    <a:pt x="21009" y="23085"/>
                    <a:pt x="20944" y="22662"/>
                    <a:pt x="20716" y="22434"/>
                  </a:cubicBezTo>
                  <a:cubicBezTo>
                    <a:pt x="20293" y="21947"/>
                    <a:pt x="19968" y="21426"/>
                    <a:pt x="19513" y="21004"/>
                  </a:cubicBezTo>
                  <a:cubicBezTo>
                    <a:pt x="19339" y="20858"/>
                    <a:pt x="19087" y="20636"/>
                    <a:pt x="18919" y="20636"/>
                  </a:cubicBezTo>
                  <a:cubicBezTo>
                    <a:pt x="18899" y="20636"/>
                    <a:pt x="18880" y="20639"/>
                    <a:pt x="18862" y="20646"/>
                  </a:cubicBezTo>
                  <a:cubicBezTo>
                    <a:pt x="18764" y="20674"/>
                    <a:pt x="18678" y="20687"/>
                    <a:pt x="18602" y="20687"/>
                  </a:cubicBezTo>
                  <a:cubicBezTo>
                    <a:pt x="18147" y="20687"/>
                    <a:pt x="18040" y="20241"/>
                    <a:pt x="17789" y="19963"/>
                  </a:cubicBezTo>
                  <a:cubicBezTo>
                    <a:pt x="17432" y="19605"/>
                    <a:pt x="17041" y="19215"/>
                    <a:pt x="17074" y="18662"/>
                  </a:cubicBezTo>
                  <a:cubicBezTo>
                    <a:pt x="17204" y="17036"/>
                    <a:pt x="17106" y="15410"/>
                    <a:pt x="17139" y="13784"/>
                  </a:cubicBezTo>
                  <a:cubicBezTo>
                    <a:pt x="17171" y="13589"/>
                    <a:pt x="17139" y="13329"/>
                    <a:pt x="17399" y="13199"/>
                  </a:cubicBezTo>
                  <a:cubicBezTo>
                    <a:pt x="18049" y="12906"/>
                    <a:pt x="18732" y="12679"/>
                    <a:pt x="19285" y="12158"/>
                  </a:cubicBezTo>
                  <a:cubicBezTo>
                    <a:pt x="19323" y="12120"/>
                    <a:pt x="19387" y="12107"/>
                    <a:pt x="19461" y="12107"/>
                  </a:cubicBezTo>
                  <a:cubicBezTo>
                    <a:pt x="19577" y="12107"/>
                    <a:pt x="19719" y="12138"/>
                    <a:pt x="19838" y="12158"/>
                  </a:cubicBezTo>
                  <a:cubicBezTo>
                    <a:pt x="19932" y="12196"/>
                    <a:pt x="20037" y="12233"/>
                    <a:pt x="20133" y="12233"/>
                  </a:cubicBezTo>
                  <a:cubicBezTo>
                    <a:pt x="20204" y="12233"/>
                    <a:pt x="20271" y="12213"/>
                    <a:pt x="20326" y="12158"/>
                  </a:cubicBezTo>
                  <a:cubicBezTo>
                    <a:pt x="20814" y="11540"/>
                    <a:pt x="21561" y="11703"/>
                    <a:pt x="22244" y="11573"/>
                  </a:cubicBezTo>
                  <a:cubicBezTo>
                    <a:pt x="22374" y="12548"/>
                    <a:pt x="23448" y="12158"/>
                    <a:pt x="23870" y="12776"/>
                  </a:cubicBezTo>
                  <a:cubicBezTo>
                    <a:pt x="24261" y="12581"/>
                    <a:pt x="24521" y="12256"/>
                    <a:pt x="24944" y="12126"/>
                  </a:cubicBezTo>
                  <a:cubicBezTo>
                    <a:pt x="24748" y="11735"/>
                    <a:pt x="24521" y="11410"/>
                    <a:pt x="24651" y="11020"/>
                  </a:cubicBezTo>
                  <a:cubicBezTo>
                    <a:pt x="24846" y="10272"/>
                    <a:pt x="24423" y="9687"/>
                    <a:pt x="24196" y="9036"/>
                  </a:cubicBezTo>
                  <a:cubicBezTo>
                    <a:pt x="24003" y="8507"/>
                    <a:pt x="23703" y="8387"/>
                    <a:pt x="23376" y="8387"/>
                  </a:cubicBezTo>
                  <a:cubicBezTo>
                    <a:pt x="23261" y="8387"/>
                    <a:pt x="23143" y="8402"/>
                    <a:pt x="23025" y="8418"/>
                  </a:cubicBezTo>
                  <a:cubicBezTo>
                    <a:pt x="22559" y="8477"/>
                    <a:pt x="22099" y="8522"/>
                    <a:pt x="21646" y="8522"/>
                  </a:cubicBezTo>
                  <a:cubicBezTo>
                    <a:pt x="21087" y="8522"/>
                    <a:pt x="20539" y="8453"/>
                    <a:pt x="20001" y="8256"/>
                  </a:cubicBezTo>
                  <a:cubicBezTo>
                    <a:pt x="19889" y="8209"/>
                    <a:pt x="19785" y="8187"/>
                    <a:pt x="19688" y="8187"/>
                  </a:cubicBezTo>
                  <a:cubicBezTo>
                    <a:pt x="19448" y="8187"/>
                    <a:pt x="19252" y="8326"/>
                    <a:pt x="19090" y="8581"/>
                  </a:cubicBezTo>
                  <a:lnTo>
                    <a:pt x="19090" y="8418"/>
                  </a:lnTo>
                  <a:cubicBezTo>
                    <a:pt x="18895" y="8256"/>
                    <a:pt x="18862" y="8028"/>
                    <a:pt x="18862" y="7768"/>
                  </a:cubicBezTo>
                  <a:cubicBezTo>
                    <a:pt x="18830" y="6500"/>
                    <a:pt x="18862" y="5199"/>
                    <a:pt x="18765" y="3931"/>
                  </a:cubicBezTo>
                  <a:cubicBezTo>
                    <a:pt x="18765" y="3833"/>
                    <a:pt x="18765" y="3768"/>
                    <a:pt x="18765" y="3703"/>
                  </a:cubicBezTo>
                  <a:cubicBezTo>
                    <a:pt x="18595" y="3590"/>
                    <a:pt x="18450" y="3502"/>
                    <a:pt x="18266" y="3502"/>
                  </a:cubicBezTo>
                  <a:cubicBezTo>
                    <a:pt x="18238" y="3502"/>
                    <a:pt x="18209" y="3504"/>
                    <a:pt x="18179" y="3508"/>
                  </a:cubicBezTo>
                  <a:cubicBezTo>
                    <a:pt x="18126" y="3515"/>
                    <a:pt x="18074" y="3518"/>
                    <a:pt x="18023" y="3518"/>
                  </a:cubicBezTo>
                  <a:cubicBezTo>
                    <a:pt x="17586" y="3518"/>
                    <a:pt x="17275" y="3273"/>
                    <a:pt x="17041" y="2923"/>
                  </a:cubicBezTo>
                  <a:cubicBezTo>
                    <a:pt x="16749" y="2500"/>
                    <a:pt x="16423" y="2207"/>
                    <a:pt x="15871" y="2110"/>
                  </a:cubicBezTo>
                  <a:cubicBezTo>
                    <a:pt x="15318" y="2012"/>
                    <a:pt x="15220" y="1427"/>
                    <a:pt x="15578" y="874"/>
                  </a:cubicBezTo>
                  <a:cubicBezTo>
                    <a:pt x="15740" y="581"/>
                    <a:pt x="16098" y="451"/>
                    <a:pt x="16163" y="61"/>
                  </a:cubicBezTo>
                  <a:cubicBezTo>
                    <a:pt x="16063" y="19"/>
                    <a:pt x="15969" y="1"/>
                    <a:pt x="158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7"/>
            <p:cNvSpPr/>
            <p:nvPr/>
          </p:nvSpPr>
          <p:spPr>
            <a:xfrm>
              <a:off x="7688450" y="2087488"/>
              <a:ext cx="795125" cy="770100"/>
            </a:xfrm>
            <a:custGeom>
              <a:avLst/>
              <a:gdLst/>
              <a:ahLst/>
              <a:cxnLst/>
              <a:rect l="l" t="t" r="r" b="b"/>
              <a:pathLst>
                <a:path w="31805" h="30804" extrusionOk="0">
                  <a:moveTo>
                    <a:pt x="28458" y="1"/>
                  </a:moveTo>
                  <a:cubicBezTo>
                    <a:pt x="28214" y="1"/>
                    <a:pt x="28026" y="180"/>
                    <a:pt x="27544" y="448"/>
                  </a:cubicBezTo>
                  <a:cubicBezTo>
                    <a:pt x="26847" y="824"/>
                    <a:pt x="26105" y="1221"/>
                    <a:pt x="25265" y="1221"/>
                  </a:cubicBezTo>
                  <a:cubicBezTo>
                    <a:pt x="25086" y="1221"/>
                    <a:pt x="24903" y="1204"/>
                    <a:pt x="24715" y="1164"/>
                  </a:cubicBezTo>
                  <a:cubicBezTo>
                    <a:pt x="24608" y="1128"/>
                    <a:pt x="24492" y="1105"/>
                    <a:pt x="24372" y="1105"/>
                  </a:cubicBezTo>
                  <a:cubicBezTo>
                    <a:pt x="24165" y="1105"/>
                    <a:pt x="23946" y="1173"/>
                    <a:pt x="23740" y="1359"/>
                  </a:cubicBezTo>
                  <a:cubicBezTo>
                    <a:pt x="23385" y="1672"/>
                    <a:pt x="22963" y="1824"/>
                    <a:pt x="22525" y="1824"/>
                  </a:cubicBezTo>
                  <a:cubicBezTo>
                    <a:pt x="22281" y="1824"/>
                    <a:pt x="22033" y="1777"/>
                    <a:pt x="21788" y="1684"/>
                  </a:cubicBezTo>
                  <a:cubicBezTo>
                    <a:pt x="21625" y="1633"/>
                    <a:pt x="21462" y="1614"/>
                    <a:pt x="21299" y="1614"/>
                  </a:cubicBezTo>
                  <a:cubicBezTo>
                    <a:pt x="20944" y="1614"/>
                    <a:pt x="20595" y="1704"/>
                    <a:pt x="20260" y="1749"/>
                  </a:cubicBezTo>
                  <a:cubicBezTo>
                    <a:pt x="20085" y="1784"/>
                    <a:pt x="19910" y="1802"/>
                    <a:pt x="19739" y="1802"/>
                  </a:cubicBezTo>
                  <a:cubicBezTo>
                    <a:pt x="19435" y="1802"/>
                    <a:pt x="19144" y="1744"/>
                    <a:pt x="18894" y="1619"/>
                  </a:cubicBezTo>
                  <a:cubicBezTo>
                    <a:pt x="18550" y="1458"/>
                    <a:pt x="18221" y="1391"/>
                    <a:pt x="17905" y="1391"/>
                  </a:cubicBezTo>
                  <a:cubicBezTo>
                    <a:pt x="17325" y="1391"/>
                    <a:pt x="16786" y="1617"/>
                    <a:pt x="16260" y="1912"/>
                  </a:cubicBezTo>
                  <a:cubicBezTo>
                    <a:pt x="15895" y="2094"/>
                    <a:pt x="15530" y="2197"/>
                    <a:pt x="15187" y="2197"/>
                  </a:cubicBezTo>
                  <a:cubicBezTo>
                    <a:pt x="15042" y="2197"/>
                    <a:pt x="14900" y="2178"/>
                    <a:pt x="14764" y="2139"/>
                  </a:cubicBezTo>
                  <a:cubicBezTo>
                    <a:pt x="14667" y="2204"/>
                    <a:pt x="14569" y="2269"/>
                    <a:pt x="14472" y="2334"/>
                  </a:cubicBezTo>
                  <a:cubicBezTo>
                    <a:pt x="14125" y="2548"/>
                    <a:pt x="13756" y="2718"/>
                    <a:pt x="13365" y="2718"/>
                  </a:cubicBezTo>
                  <a:cubicBezTo>
                    <a:pt x="13279" y="2718"/>
                    <a:pt x="13193" y="2710"/>
                    <a:pt x="13106" y="2692"/>
                  </a:cubicBezTo>
                  <a:cubicBezTo>
                    <a:pt x="12995" y="2673"/>
                    <a:pt x="12887" y="2663"/>
                    <a:pt x="12782" y="2663"/>
                  </a:cubicBezTo>
                  <a:cubicBezTo>
                    <a:pt x="12360" y="2663"/>
                    <a:pt x="11981" y="2809"/>
                    <a:pt x="11642" y="3017"/>
                  </a:cubicBezTo>
                  <a:cubicBezTo>
                    <a:pt x="11317" y="3245"/>
                    <a:pt x="11024" y="3440"/>
                    <a:pt x="10634" y="3538"/>
                  </a:cubicBezTo>
                  <a:cubicBezTo>
                    <a:pt x="10407" y="3635"/>
                    <a:pt x="10244" y="3798"/>
                    <a:pt x="10146" y="4058"/>
                  </a:cubicBezTo>
                  <a:cubicBezTo>
                    <a:pt x="10114" y="4253"/>
                    <a:pt x="9951" y="4448"/>
                    <a:pt x="9919" y="4643"/>
                  </a:cubicBezTo>
                  <a:cubicBezTo>
                    <a:pt x="9594" y="6042"/>
                    <a:pt x="8488" y="6627"/>
                    <a:pt x="7285" y="6855"/>
                  </a:cubicBezTo>
                  <a:cubicBezTo>
                    <a:pt x="5919" y="7147"/>
                    <a:pt x="4943" y="7960"/>
                    <a:pt x="3805" y="8578"/>
                  </a:cubicBezTo>
                  <a:cubicBezTo>
                    <a:pt x="3577" y="8708"/>
                    <a:pt x="3512" y="8968"/>
                    <a:pt x="3447" y="9196"/>
                  </a:cubicBezTo>
                  <a:cubicBezTo>
                    <a:pt x="3317" y="9716"/>
                    <a:pt x="2992" y="10074"/>
                    <a:pt x="2472" y="10302"/>
                  </a:cubicBezTo>
                  <a:cubicBezTo>
                    <a:pt x="1529" y="10757"/>
                    <a:pt x="976" y="11667"/>
                    <a:pt x="228" y="12383"/>
                  </a:cubicBezTo>
                  <a:cubicBezTo>
                    <a:pt x="0" y="12578"/>
                    <a:pt x="65" y="12936"/>
                    <a:pt x="65" y="13228"/>
                  </a:cubicBezTo>
                  <a:cubicBezTo>
                    <a:pt x="65" y="14919"/>
                    <a:pt x="65" y="16643"/>
                    <a:pt x="65" y="18366"/>
                  </a:cubicBezTo>
                  <a:cubicBezTo>
                    <a:pt x="98" y="21911"/>
                    <a:pt x="130" y="25456"/>
                    <a:pt x="163" y="29000"/>
                  </a:cubicBezTo>
                  <a:cubicBezTo>
                    <a:pt x="163" y="29976"/>
                    <a:pt x="391" y="30236"/>
                    <a:pt x="1334" y="30399"/>
                  </a:cubicBezTo>
                  <a:cubicBezTo>
                    <a:pt x="1691" y="30431"/>
                    <a:pt x="2049" y="30464"/>
                    <a:pt x="2342" y="30659"/>
                  </a:cubicBezTo>
                  <a:cubicBezTo>
                    <a:pt x="2500" y="30760"/>
                    <a:pt x="2646" y="30803"/>
                    <a:pt x="2788" y="30803"/>
                  </a:cubicBezTo>
                  <a:cubicBezTo>
                    <a:pt x="2965" y="30803"/>
                    <a:pt x="3136" y="30735"/>
                    <a:pt x="3317" y="30626"/>
                  </a:cubicBezTo>
                  <a:cubicBezTo>
                    <a:pt x="3668" y="30429"/>
                    <a:pt x="4018" y="30306"/>
                    <a:pt x="4388" y="30306"/>
                  </a:cubicBezTo>
                  <a:cubicBezTo>
                    <a:pt x="4568" y="30306"/>
                    <a:pt x="4752" y="30335"/>
                    <a:pt x="4943" y="30399"/>
                  </a:cubicBezTo>
                  <a:cubicBezTo>
                    <a:pt x="4997" y="30415"/>
                    <a:pt x="5055" y="30422"/>
                    <a:pt x="5115" y="30422"/>
                  </a:cubicBezTo>
                  <a:cubicBezTo>
                    <a:pt x="5667" y="30422"/>
                    <a:pt x="6423" y="29782"/>
                    <a:pt x="6569" y="29195"/>
                  </a:cubicBezTo>
                  <a:cubicBezTo>
                    <a:pt x="6699" y="28578"/>
                    <a:pt x="6894" y="28057"/>
                    <a:pt x="7447" y="27635"/>
                  </a:cubicBezTo>
                  <a:cubicBezTo>
                    <a:pt x="7707" y="27407"/>
                    <a:pt x="8098" y="26919"/>
                    <a:pt x="7903" y="26366"/>
                  </a:cubicBezTo>
                  <a:cubicBezTo>
                    <a:pt x="7805" y="26139"/>
                    <a:pt x="7870" y="25879"/>
                    <a:pt x="7968" y="25651"/>
                  </a:cubicBezTo>
                  <a:cubicBezTo>
                    <a:pt x="8050" y="25458"/>
                    <a:pt x="8204" y="25311"/>
                    <a:pt x="8367" y="25311"/>
                  </a:cubicBezTo>
                  <a:cubicBezTo>
                    <a:pt x="8396" y="25311"/>
                    <a:pt x="8426" y="25316"/>
                    <a:pt x="8455" y="25326"/>
                  </a:cubicBezTo>
                  <a:cubicBezTo>
                    <a:pt x="8592" y="25365"/>
                    <a:pt x="8725" y="25380"/>
                    <a:pt x="8855" y="25380"/>
                  </a:cubicBezTo>
                  <a:cubicBezTo>
                    <a:pt x="9375" y="25380"/>
                    <a:pt x="9854" y="25131"/>
                    <a:pt x="10374" y="25131"/>
                  </a:cubicBezTo>
                  <a:cubicBezTo>
                    <a:pt x="10504" y="24870"/>
                    <a:pt x="10179" y="24578"/>
                    <a:pt x="10407" y="24350"/>
                  </a:cubicBezTo>
                  <a:cubicBezTo>
                    <a:pt x="10634" y="24122"/>
                    <a:pt x="10927" y="24057"/>
                    <a:pt x="11220" y="24057"/>
                  </a:cubicBezTo>
                  <a:cubicBezTo>
                    <a:pt x="12065" y="23992"/>
                    <a:pt x="12813" y="23765"/>
                    <a:pt x="13398" y="23114"/>
                  </a:cubicBezTo>
                  <a:cubicBezTo>
                    <a:pt x="13691" y="22789"/>
                    <a:pt x="14081" y="22692"/>
                    <a:pt x="14504" y="22594"/>
                  </a:cubicBezTo>
                  <a:cubicBezTo>
                    <a:pt x="14548" y="22587"/>
                    <a:pt x="14592" y="22583"/>
                    <a:pt x="14634" y="22583"/>
                  </a:cubicBezTo>
                  <a:cubicBezTo>
                    <a:pt x="14782" y="22583"/>
                    <a:pt x="14916" y="22631"/>
                    <a:pt x="14992" y="22757"/>
                  </a:cubicBezTo>
                  <a:cubicBezTo>
                    <a:pt x="15187" y="23082"/>
                    <a:pt x="15480" y="23017"/>
                    <a:pt x="15740" y="23082"/>
                  </a:cubicBezTo>
                  <a:cubicBezTo>
                    <a:pt x="15940" y="23135"/>
                    <a:pt x="16124" y="23178"/>
                    <a:pt x="16293" y="23178"/>
                  </a:cubicBezTo>
                  <a:cubicBezTo>
                    <a:pt x="16537" y="23178"/>
                    <a:pt x="16751" y="23090"/>
                    <a:pt x="16943" y="22822"/>
                  </a:cubicBezTo>
                  <a:cubicBezTo>
                    <a:pt x="17035" y="22692"/>
                    <a:pt x="17191" y="22657"/>
                    <a:pt x="17356" y="22657"/>
                  </a:cubicBezTo>
                  <a:cubicBezTo>
                    <a:pt x="17481" y="22657"/>
                    <a:pt x="17611" y="22678"/>
                    <a:pt x="17723" y="22692"/>
                  </a:cubicBezTo>
                  <a:cubicBezTo>
                    <a:pt x="17860" y="22706"/>
                    <a:pt x="17995" y="22712"/>
                    <a:pt x="18129" y="22712"/>
                  </a:cubicBezTo>
                  <a:cubicBezTo>
                    <a:pt x="19211" y="22712"/>
                    <a:pt x="20227" y="22294"/>
                    <a:pt x="21268" y="22236"/>
                  </a:cubicBezTo>
                  <a:cubicBezTo>
                    <a:pt x="21626" y="22204"/>
                    <a:pt x="21756" y="21911"/>
                    <a:pt x="21886" y="21651"/>
                  </a:cubicBezTo>
                  <a:cubicBezTo>
                    <a:pt x="22107" y="21208"/>
                    <a:pt x="22399" y="20907"/>
                    <a:pt x="22862" y="20907"/>
                  </a:cubicBezTo>
                  <a:cubicBezTo>
                    <a:pt x="22943" y="20907"/>
                    <a:pt x="23030" y="20916"/>
                    <a:pt x="23122" y="20936"/>
                  </a:cubicBezTo>
                  <a:cubicBezTo>
                    <a:pt x="23170" y="20949"/>
                    <a:pt x="23218" y="20956"/>
                    <a:pt x="23263" y="20956"/>
                  </a:cubicBezTo>
                  <a:cubicBezTo>
                    <a:pt x="23431" y="20956"/>
                    <a:pt x="23579" y="20868"/>
                    <a:pt x="23707" y="20740"/>
                  </a:cubicBezTo>
                  <a:cubicBezTo>
                    <a:pt x="24154" y="20223"/>
                    <a:pt x="24685" y="20063"/>
                    <a:pt x="25265" y="20063"/>
                  </a:cubicBezTo>
                  <a:cubicBezTo>
                    <a:pt x="25487" y="20063"/>
                    <a:pt x="25717" y="20086"/>
                    <a:pt x="25951" y="20123"/>
                  </a:cubicBezTo>
                  <a:cubicBezTo>
                    <a:pt x="26008" y="20131"/>
                    <a:pt x="26061" y="20135"/>
                    <a:pt x="26111" y="20135"/>
                  </a:cubicBezTo>
                  <a:cubicBezTo>
                    <a:pt x="26262" y="20135"/>
                    <a:pt x="26390" y="20098"/>
                    <a:pt x="26536" y="20025"/>
                  </a:cubicBezTo>
                  <a:cubicBezTo>
                    <a:pt x="26816" y="19870"/>
                    <a:pt x="27095" y="19789"/>
                    <a:pt x="27367" y="19789"/>
                  </a:cubicBezTo>
                  <a:cubicBezTo>
                    <a:pt x="27666" y="19789"/>
                    <a:pt x="27955" y="19886"/>
                    <a:pt x="28227" y="20090"/>
                  </a:cubicBezTo>
                  <a:cubicBezTo>
                    <a:pt x="28469" y="20291"/>
                    <a:pt x="28686" y="20381"/>
                    <a:pt x="28909" y="20381"/>
                  </a:cubicBezTo>
                  <a:cubicBezTo>
                    <a:pt x="29045" y="20381"/>
                    <a:pt x="29185" y="20347"/>
                    <a:pt x="29333" y="20285"/>
                  </a:cubicBezTo>
                  <a:cubicBezTo>
                    <a:pt x="29170" y="19310"/>
                    <a:pt x="28683" y="18399"/>
                    <a:pt x="28520" y="17423"/>
                  </a:cubicBezTo>
                  <a:cubicBezTo>
                    <a:pt x="28325" y="16025"/>
                    <a:pt x="27805" y="14692"/>
                    <a:pt x="28325" y="13228"/>
                  </a:cubicBezTo>
                  <a:cubicBezTo>
                    <a:pt x="28585" y="12611"/>
                    <a:pt x="28553" y="11798"/>
                    <a:pt x="28227" y="11050"/>
                  </a:cubicBezTo>
                  <a:cubicBezTo>
                    <a:pt x="28162" y="10854"/>
                    <a:pt x="28195" y="10562"/>
                    <a:pt x="28292" y="10334"/>
                  </a:cubicBezTo>
                  <a:cubicBezTo>
                    <a:pt x="28325" y="10172"/>
                    <a:pt x="28553" y="10041"/>
                    <a:pt x="28455" y="9911"/>
                  </a:cubicBezTo>
                  <a:cubicBezTo>
                    <a:pt x="27740" y="8773"/>
                    <a:pt x="28780" y="8383"/>
                    <a:pt x="29366" y="7798"/>
                  </a:cubicBezTo>
                  <a:cubicBezTo>
                    <a:pt x="29918" y="7245"/>
                    <a:pt x="30081" y="6529"/>
                    <a:pt x="30016" y="5781"/>
                  </a:cubicBezTo>
                  <a:cubicBezTo>
                    <a:pt x="29983" y="5229"/>
                    <a:pt x="30113" y="4838"/>
                    <a:pt x="30569" y="4448"/>
                  </a:cubicBezTo>
                  <a:cubicBezTo>
                    <a:pt x="31544" y="3668"/>
                    <a:pt x="31804" y="2204"/>
                    <a:pt x="31317" y="1294"/>
                  </a:cubicBezTo>
                  <a:cubicBezTo>
                    <a:pt x="31147" y="953"/>
                    <a:pt x="30995" y="722"/>
                    <a:pt x="30698" y="722"/>
                  </a:cubicBezTo>
                  <a:cubicBezTo>
                    <a:pt x="30597" y="722"/>
                    <a:pt x="30481" y="748"/>
                    <a:pt x="30341" y="806"/>
                  </a:cubicBezTo>
                  <a:cubicBezTo>
                    <a:pt x="30278" y="825"/>
                    <a:pt x="30219" y="834"/>
                    <a:pt x="30163" y="834"/>
                  </a:cubicBezTo>
                  <a:cubicBezTo>
                    <a:pt x="29840" y="834"/>
                    <a:pt x="29615" y="554"/>
                    <a:pt x="29366" y="416"/>
                  </a:cubicBezTo>
                  <a:cubicBezTo>
                    <a:pt x="28896" y="122"/>
                    <a:pt x="28658" y="1"/>
                    <a:pt x="28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7"/>
            <p:cNvSpPr/>
            <p:nvPr/>
          </p:nvSpPr>
          <p:spPr>
            <a:xfrm>
              <a:off x="6949425" y="1719513"/>
              <a:ext cx="423600" cy="491425"/>
            </a:xfrm>
            <a:custGeom>
              <a:avLst/>
              <a:gdLst/>
              <a:ahLst/>
              <a:cxnLst/>
              <a:rect l="l" t="t" r="r" b="b"/>
              <a:pathLst>
                <a:path w="16944" h="19657" extrusionOk="0">
                  <a:moveTo>
                    <a:pt x="5727" y="1"/>
                  </a:moveTo>
                  <a:cubicBezTo>
                    <a:pt x="5706" y="1"/>
                    <a:pt x="5684" y="5"/>
                    <a:pt x="5659" y="13"/>
                  </a:cubicBezTo>
                  <a:cubicBezTo>
                    <a:pt x="5594" y="13"/>
                    <a:pt x="5497" y="111"/>
                    <a:pt x="5529" y="143"/>
                  </a:cubicBezTo>
                  <a:cubicBezTo>
                    <a:pt x="5594" y="761"/>
                    <a:pt x="5269" y="1444"/>
                    <a:pt x="5659" y="1964"/>
                  </a:cubicBezTo>
                  <a:cubicBezTo>
                    <a:pt x="6082" y="2615"/>
                    <a:pt x="5920" y="3200"/>
                    <a:pt x="5789" y="3850"/>
                  </a:cubicBezTo>
                  <a:cubicBezTo>
                    <a:pt x="5659" y="4501"/>
                    <a:pt x="5952" y="5249"/>
                    <a:pt x="5432" y="5802"/>
                  </a:cubicBezTo>
                  <a:cubicBezTo>
                    <a:pt x="4944" y="6322"/>
                    <a:pt x="4846" y="6972"/>
                    <a:pt x="4651" y="7623"/>
                  </a:cubicBezTo>
                  <a:cubicBezTo>
                    <a:pt x="4521" y="8078"/>
                    <a:pt x="4619" y="8371"/>
                    <a:pt x="4976" y="8696"/>
                  </a:cubicBezTo>
                  <a:cubicBezTo>
                    <a:pt x="5497" y="9151"/>
                    <a:pt x="5497" y="9216"/>
                    <a:pt x="4911" y="9639"/>
                  </a:cubicBezTo>
                  <a:cubicBezTo>
                    <a:pt x="4228" y="10094"/>
                    <a:pt x="3513" y="10549"/>
                    <a:pt x="3025" y="11265"/>
                  </a:cubicBezTo>
                  <a:cubicBezTo>
                    <a:pt x="2603" y="11818"/>
                    <a:pt x="2115" y="12240"/>
                    <a:pt x="1464" y="12501"/>
                  </a:cubicBezTo>
                  <a:cubicBezTo>
                    <a:pt x="846" y="12728"/>
                    <a:pt x="879" y="12761"/>
                    <a:pt x="1009" y="13379"/>
                  </a:cubicBezTo>
                  <a:cubicBezTo>
                    <a:pt x="1172" y="14094"/>
                    <a:pt x="1107" y="14712"/>
                    <a:pt x="424" y="15135"/>
                  </a:cubicBezTo>
                  <a:cubicBezTo>
                    <a:pt x="33" y="15395"/>
                    <a:pt x="1" y="15818"/>
                    <a:pt x="99" y="16208"/>
                  </a:cubicBezTo>
                  <a:cubicBezTo>
                    <a:pt x="164" y="16598"/>
                    <a:pt x="326" y="16956"/>
                    <a:pt x="814" y="16956"/>
                  </a:cubicBezTo>
                  <a:cubicBezTo>
                    <a:pt x="1107" y="16956"/>
                    <a:pt x="1381" y="17120"/>
                    <a:pt x="1678" y="17120"/>
                  </a:cubicBezTo>
                  <a:cubicBezTo>
                    <a:pt x="1777" y="17120"/>
                    <a:pt x="1879" y="17102"/>
                    <a:pt x="1985" y="17053"/>
                  </a:cubicBezTo>
                  <a:cubicBezTo>
                    <a:pt x="2037" y="17027"/>
                    <a:pt x="2089" y="17015"/>
                    <a:pt x="2137" y="17015"/>
                  </a:cubicBezTo>
                  <a:cubicBezTo>
                    <a:pt x="2330" y="17015"/>
                    <a:pt x="2486" y="17197"/>
                    <a:pt x="2537" y="17379"/>
                  </a:cubicBezTo>
                  <a:cubicBezTo>
                    <a:pt x="2603" y="17606"/>
                    <a:pt x="2603" y="17834"/>
                    <a:pt x="2635" y="18029"/>
                  </a:cubicBezTo>
                  <a:cubicBezTo>
                    <a:pt x="2668" y="18484"/>
                    <a:pt x="2863" y="18744"/>
                    <a:pt x="3318" y="18777"/>
                  </a:cubicBezTo>
                  <a:cubicBezTo>
                    <a:pt x="3643" y="18809"/>
                    <a:pt x="3968" y="18874"/>
                    <a:pt x="4196" y="19135"/>
                  </a:cubicBezTo>
                  <a:cubicBezTo>
                    <a:pt x="4505" y="19491"/>
                    <a:pt x="4865" y="19656"/>
                    <a:pt x="5278" y="19656"/>
                  </a:cubicBezTo>
                  <a:cubicBezTo>
                    <a:pt x="5431" y="19656"/>
                    <a:pt x="5590" y="19634"/>
                    <a:pt x="5757" y="19590"/>
                  </a:cubicBezTo>
                  <a:cubicBezTo>
                    <a:pt x="6082" y="19525"/>
                    <a:pt x="6440" y="19427"/>
                    <a:pt x="6765" y="19427"/>
                  </a:cubicBezTo>
                  <a:cubicBezTo>
                    <a:pt x="7253" y="19395"/>
                    <a:pt x="7448" y="19167"/>
                    <a:pt x="7480" y="18712"/>
                  </a:cubicBezTo>
                  <a:cubicBezTo>
                    <a:pt x="7513" y="17996"/>
                    <a:pt x="7806" y="17411"/>
                    <a:pt x="8228" y="16858"/>
                  </a:cubicBezTo>
                  <a:cubicBezTo>
                    <a:pt x="8367" y="16680"/>
                    <a:pt x="8506" y="16598"/>
                    <a:pt x="8666" y="16598"/>
                  </a:cubicBezTo>
                  <a:cubicBezTo>
                    <a:pt x="8769" y="16598"/>
                    <a:pt x="8882" y="16632"/>
                    <a:pt x="9009" y="16696"/>
                  </a:cubicBezTo>
                  <a:cubicBezTo>
                    <a:pt x="9562" y="17053"/>
                    <a:pt x="9919" y="17866"/>
                    <a:pt x="9757" y="18549"/>
                  </a:cubicBezTo>
                  <a:cubicBezTo>
                    <a:pt x="10537" y="18126"/>
                    <a:pt x="11415" y="17931"/>
                    <a:pt x="12033" y="17248"/>
                  </a:cubicBezTo>
                  <a:cubicBezTo>
                    <a:pt x="12098" y="17162"/>
                    <a:pt x="12178" y="17133"/>
                    <a:pt x="12262" y="17133"/>
                  </a:cubicBezTo>
                  <a:cubicBezTo>
                    <a:pt x="12304" y="17133"/>
                    <a:pt x="12348" y="17140"/>
                    <a:pt x="12391" y="17151"/>
                  </a:cubicBezTo>
                  <a:cubicBezTo>
                    <a:pt x="12498" y="17197"/>
                    <a:pt x="12595" y="17218"/>
                    <a:pt x="12683" y="17218"/>
                  </a:cubicBezTo>
                  <a:cubicBezTo>
                    <a:pt x="12967" y="17218"/>
                    <a:pt x="13160" y="17001"/>
                    <a:pt x="13334" y="16728"/>
                  </a:cubicBezTo>
                  <a:cubicBezTo>
                    <a:pt x="13562" y="16338"/>
                    <a:pt x="13789" y="15948"/>
                    <a:pt x="14310" y="15850"/>
                  </a:cubicBezTo>
                  <a:cubicBezTo>
                    <a:pt x="14570" y="15818"/>
                    <a:pt x="14602" y="15622"/>
                    <a:pt x="14570" y="15427"/>
                  </a:cubicBezTo>
                  <a:cubicBezTo>
                    <a:pt x="14570" y="15200"/>
                    <a:pt x="14505" y="15005"/>
                    <a:pt x="14472" y="14777"/>
                  </a:cubicBezTo>
                  <a:cubicBezTo>
                    <a:pt x="14375" y="14224"/>
                    <a:pt x="14212" y="13671"/>
                    <a:pt x="14180" y="13118"/>
                  </a:cubicBezTo>
                  <a:cubicBezTo>
                    <a:pt x="14114" y="12728"/>
                    <a:pt x="14407" y="12501"/>
                    <a:pt x="14830" y="12468"/>
                  </a:cubicBezTo>
                  <a:cubicBezTo>
                    <a:pt x="14862" y="12465"/>
                    <a:pt x="14893" y="12464"/>
                    <a:pt x="14922" y="12464"/>
                  </a:cubicBezTo>
                  <a:cubicBezTo>
                    <a:pt x="15251" y="12464"/>
                    <a:pt x="15421" y="12633"/>
                    <a:pt x="15480" y="13021"/>
                  </a:cubicBezTo>
                  <a:cubicBezTo>
                    <a:pt x="15513" y="13151"/>
                    <a:pt x="15480" y="13346"/>
                    <a:pt x="15513" y="13476"/>
                  </a:cubicBezTo>
                  <a:cubicBezTo>
                    <a:pt x="15556" y="13626"/>
                    <a:pt x="15654" y="13705"/>
                    <a:pt x="15745" y="13705"/>
                  </a:cubicBezTo>
                  <a:cubicBezTo>
                    <a:pt x="15792" y="13705"/>
                    <a:pt x="15837" y="13683"/>
                    <a:pt x="15871" y="13639"/>
                  </a:cubicBezTo>
                  <a:cubicBezTo>
                    <a:pt x="16228" y="13053"/>
                    <a:pt x="16944" y="12631"/>
                    <a:pt x="16684" y="11785"/>
                  </a:cubicBezTo>
                  <a:cubicBezTo>
                    <a:pt x="16553" y="11427"/>
                    <a:pt x="16553" y="11037"/>
                    <a:pt x="16716" y="10680"/>
                  </a:cubicBezTo>
                  <a:cubicBezTo>
                    <a:pt x="16911" y="10289"/>
                    <a:pt x="16749" y="9997"/>
                    <a:pt x="16423" y="9867"/>
                  </a:cubicBezTo>
                  <a:cubicBezTo>
                    <a:pt x="15708" y="9606"/>
                    <a:pt x="15123" y="8988"/>
                    <a:pt x="14342" y="8826"/>
                  </a:cubicBezTo>
                  <a:cubicBezTo>
                    <a:pt x="13822" y="8696"/>
                    <a:pt x="13659" y="8436"/>
                    <a:pt x="13887" y="7948"/>
                  </a:cubicBezTo>
                  <a:cubicBezTo>
                    <a:pt x="14114" y="7525"/>
                    <a:pt x="14082" y="7135"/>
                    <a:pt x="13952" y="6777"/>
                  </a:cubicBezTo>
                  <a:cubicBezTo>
                    <a:pt x="13659" y="6159"/>
                    <a:pt x="13724" y="5379"/>
                    <a:pt x="13106" y="4891"/>
                  </a:cubicBezTo>
                  <a:cubicBezTo>
                    <a:pt x="12846" y="4631"/>
                    <a:pt x="13074" y="3948"/>
                    <a:pt x="12521" y="3948"/>
                  </a:cubicBezTo>
                  <a:cubicBezTo>
                    <a:pt x="12131" y="3948"/>
                    <a:pt x="11741" y="4013"/>
                    <a:pt x="11318" y="4078"/>
                  </a:cubicBezTo>
                  <a:cubicBezTo>
                    <a:pt x="11188" y="4078"/>
                    <a:pt x="11025" y="4111"/>
                    <a:pt x="10993" y="4241"/>
                  </a:cubicBezTo>
                  <a:cubicBezTo>
                    <a:pt x="10851" y="4613"/>
                    <a:pt x="10661" y="4743"/>
                    <a:pt x="10439" y="4743"/>
                  </a:cubicBezTo>
                  <a:cubicBezTo>
                    <a:pt x="10253" y="4743"/>
                    <a:pt x="10044" y="4652"/>
                    <a:pt x="9822" y="4533"/>
                  </a:cubicBezTo>
                  <a:cubicBezTo>
                    <a:pt x="9659" y="4468"/>
                    <a:pt x="9464" y="4436"/>
                    <a:pt x="9269" y="4436"/>
                  </a:cubicBezTo>
                  <a:cubicBezTo>
                    <a:pt x="8586" y="4403"/>
                    <a:pt x="8066" y="4176"/>
                    <a:pt x="7838" y="3460"/>
                  </a:cubicBezTo>
                  <a:cubicBezTo>
                    <a:pt x="7793" y="3302"/>
                    <a:pt x="7717" y="3207"/>
                    <a:pt x="7576" y="3207"/>
                  </a:cubicBezTo>
                  <a:cubicBezTo>
                    <a:pt x="7514" y="3207"/>
                    <a:pt x="7440" y="3225"/>
                    <a:pt x="7350" y="3265"/>
                  </a:cubicBezTo>
                  <a:cubicBezTo>
                    <a:pt x="7140" y="3351"/>
                    <a:pt x="6963" y="3395"/>
                    <a:pt x="6816" y="3395"/>
                  </a:cubicBezTo>
                  <a:cubicBezTo>
                    <a:pt x="6463" y="3395"/>
                    <a:pt x="6281" y="3143"/>
                    <a:pt x="6212" y="2615"/>
                  </a:cubicBezTo>
                  <a:cubicBezTo>
                    <a:pt x="6147" y="2192"/>
                    <a:pt x="6115" y="1802"/>
                    <a:pt x="6212" y="1411"/>
                  </a:cubicBezTo>
                  <a:cubicBezTo>
                    <a:pt x="6342" y="891"/>
                    <a:pt x="6050" y="501"/>
                    <a:pt x="5887" y="111"/>
                  </a:cubicBezTo>
                  <a:cubicBezTo>
                    <a:pt x="5838" y="37"/>
                    <a:pt x="5789" y="1"/>
                    <a:pt x="57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6918550" y="1940963"/>
              <a:ext cx="573175" cy="506875"/>
            </a:xfrm>
            <a:custGeom>
              <a:avLst/>
              <a:gdLst/>
              <a:ahLst/>
              <a:cxnLst/>
              <a:rect l="l" t="t" r="r" b="b"/>
              <a:pathLst>
                <a:path w="22927" h="20275" extrusionOk="0">
                  <a:moveTo>
                    <a:pt x="22211" y="0"/>
                  </a:moveTo>
                  <a:cubicBezTo>
                    <a:pt x="22081" y="98"/>
                    <a:pt x="21951" y="163"/>
                    <a:pt x="21821" y="261"/>
                  </a:cubicBezTo>
                  <a:cubicBezTo>
                    <a:pt x="21268" y="586"/>
                    <a:pt x="20715" y="943"/>
                    <a:pt x="20097" y="1139"/>
                  </a:cubicBezTo>
                  <a:cubicBezTo>
                    <a:pt x="19935" y="1171"/>
                    <a:pt x="19772" y="1334"/>
                    <a:pt x="19642" y="1464"/>
                  </a:cubicBezTo>
                  <a:cubicBezTo>
                    <a:pt x="19449" y="1656"/>
                    <a:pt x="19310" y="1885"/>
                    <a:pt x="19066" y="1885"/>
                  </a:cubicBezTo>
                  <a:cubicBezTo>
                    <a:pt x="18981" y="1885"/>
                    <a:pt x="18882" y="1857"/>
                    <a:pt x="18764" y="1789"/>
                  </a:cubicBezTo>
                  <a:cubicBezTo>
                    <a:pt x="18734" y="1777"/>
                    <a:pt x="18708" y="1772"/>
                    <a:pt x="18684" y="1772"/>
                  </a:cubicBezTo>
                  <a:cubicBezTo>
                    <a:pt x="18578" y="1772"/>
                    <a:pt x="18524" y="1878"/>
                    <a:pt x="18471" y="1984"/>
                  </a:cubicBezTo>
                  <a:cubicBezTo>
                    <a:pt x="18309" y="2277"/>
                    <a:pt x="18374" y="2569"/>
                    <a:pt x="18439" y="2862"/>
                  </a:cubicBezTo>
                  <a:cubicBezTo>
                    <a:pt x="18699" y="3935"/>
                    <a:pt x="17919" y="4553"/>
                    <a:pt x="17398" y="5269"/>
                  </a:cubicBezTo>
                  <a:cubicBezTo>
                    <a:pt x="17306" y="5379"/>
                    <a:pt x="17183" y="5416"/>
                    <a:pt x="17058" y="5416"/>
                  </a:cubicBezTo>
                  <a:cubicBezTo>
                    <a:pt x="16962" y="5416"/>
                    <a:pt x="16865" y="5394"/>
                    <a:pt x="16780" y="5366"/>
                  </a:cubicBezTo>
                  <a:cubicBezTo>
                    <a:pt x="16585" y="5334"/>
                    <a:pt x="16390" y="5236"/>
                    <a:pt x="16195" y="5171"/>
                  </a:cubicBezTo>
                  <a:lnTo>
                    <a:pt x="16195" y="5171"/>
                  </a:lnTo>
                  <a:cubicBezTo>
                    <a:pt x="16130" y="5464"/>
                    <a:pt x="16195" y="5691"/>
                    <a:pt x="16260" y="5951"/>
                  </a:cubicBezTo>
                  <a:cubicBezTo>
                    <a:pt x="16390" y="6244"/>
                    <a:pt x="16358" y="6537"/>
                    <a:pt x="16325" y="6830"/>
                  </a:cubicBezTo>
                  <a:cubicBezTo>
                    <a:pt x="16325" y="7187"/>
                    <a:pt x="16162" y="7447"/>
                    <a:pt x="15837" y="7512"/>
                  </a:cubicBezTo>
                  <a:cubicBezTo>
                    <a:pt x="15382" y="7545"/>
                    <a:pt x="15187" y="7838"/>
                    <a:pt x="14992" y="8163"/>
                  </a:cubicBezTo>
                  <a:cubicBezTo>
                    <a:pt x="14761" y="8567"/>
                    <a:pt x="14478" y="8894"/>
                    <a:pt x="14008" y="8894"/>
                  </a:cubicBezTo>
                  <a:cubicBezTo>
                    <a:pt x="13949" y="8894"/>
                    <a:pt x="13887" y="8889"/>
                    <a:pt x="13821" y="8878"/>
                  </a:cubicBezTo>
                  <a:cubicBezTo>
                    <a:pt x="13658" y="8878"/>
                    <a:pt x="13528" y="8976"/>
                    <a:pt x="13366" y="9073"/>
                  </a:cubicBezTo>
                  <a:cubicBezTo>
                    <a:pt x="13041" y="9268"/>
                    <a:pt x="12683" y="9496"/>
                    <a:pt x="12325" y="9659"/>
                  </a:cubicBezTo>
                  <a:cubicBezTo>
                    <a:pt x="11870" y="9821"/>
                    <a:pt x="11512" y="10081"/>
                    <a:pt x="11317" y="10537"/>
                  </a:cubicBezTo>
                  <a:cubicBezTo>
                    <a:pt x="11225" y="10782"/>
                    <a:pt x="11104" y="11027"/>
                    <a:pt x="10791" y="11027"/>
                  </a:cubicBezTo>
                  <a:cubicBezTo>
                    <a:pt x="10772" y="11027"/>
                    <a:pt x="10752" y="11026"/>
                    <a:pt x="10732" y="11025"/>
                  </a:cubicBezTo>
                  <a:cubicBezTo>
                    <a:pt x="10374" y="10992"/>
                    <a:pt x="10276" y="10667"/>
                    <a:pt x="10211" y="10374"/>
                  </a:cubicBezTo>
                  <a:cubicBezTo>
                    <a:pt x="10146" y="10114"/>
                    <a:pt x="10146" y="9854"/>
                    <a:pt x="10244" y="9594"/>
                  </a:cubicBezTo>
                  <a:cubicBezTo>
                    <a:pt x="10341" y="9399"/>
                    <a:pt x="10602" y="9268"/>
                    <a:pt x="10472" y="9008"/>
                  </a:cubicBezTo>
                  <a:cubicBezTo>
                    <a:pt x="10341" y="8781"/>
                    <a:pt x="10244" y="8521"/>
                    <a:pt x="9951" y="8390"/>
                  </a:cubicBezTo>
                  <a:cubicBezTo>
                    <a:pt x="9366" y="8781"/>
                    <a:pt x="9301" y="9431"/>
                    <a:pt x="9203" y="10016"/>
                  </a:cubicBezTo>
                  <a:cubicBezTo>
                    <a:pt x="9171" y="10277"/>
                    <a:pt x="9171" y="10504"/>
                    <a:pt x="9106" y="10764"/>
                  </a:cubicBezTo>
                  <a:cubicBezTo>
                    <a:pt x="9076" y="10915"/>
                    <a:pt x="8962" y="11093"/>
                    <a:pt x="8765" y="11093"/>
                  </a:cubicBezTo>
                  <a:cubicBezTo>
                    <a:pt x="8749" y="11093"/>
                    <a:pt x="8732" y="11092"/>
                    <a:pt x="8715" y="11090"/>
                  </a:cubicBezTo>
                  <a:cubicBezTo>
                    <a:pt x="8601" y="11064"/>
                    <a:pt x="8488" y="11054"/>
                    <a:pt x="8376" y="11054"/>
                  </a:cubicBezTo>
                  <a:cubicBezTo>
                    <a:pt x="7914" y="11054"/>
                    <a:pt x="7469" y="11232"/>
                    <a:pt x="7024" y="11285"/>
                  </a:cubicBezTo>
                  <a:cubicBezTo>
                    <a:pt x="6842" y="11311"/>
                    <a:pt x="6661" y="11328"/>
                    <a:pt x="6485" y="11328"/>
                  </a:cubicBezTo>
                  <a:cubicBezTo>
                    <a:pt x="6003" y="11328"/>
                    <a:pt x="5552" y="11202"/>
                    <a:pt x="5171" y="10797"/>
                  </a:cubicBezTo>
                  <a:cubicBezTo>
                    <a:pt x="4976" y="10602"/>
                    <a:pt x="4781" y="10537"/>
                    <a:pt x="4520" y="10472"/>
                  </a:cubicBezTo>
                  <a:cubicBezTo>
                    <a:pt x="3577" y="10244"/>
                    <a:pt x="3415" y="10081"/>
                    <a:pt x="3350" y="9106"/>
                  </a:cubicBezTo>
                  <a:cubicBezTo>
                    <a:pt x="3350" y="9041"/>
                    <a:pt x="3317" y="8943"/>
                    <a:pt x="3317" y="8878"/>
                  </a:cubicBezTo>
                  <a:cubicBezTo>
                    <a:pt x="3209" y="8899"/>
                    <a:pt x="3097" y="8909"/>
                    <a:pt x="2983" y="8909"/>
                  </a:cubicBezTo>
                  <a:cubicBezTo>
                    <a:pt x="2211" y="8909"/>
                    <a:pt x="1348" y="8440"/>
                    <a:pt x="781" y="7675"/>
                  </a:cubicBezTo>
                  <a:cubicBezTo>
                    <a:pt x="521" y="7708"/>
                    <a:pt x="553" y="7935"/>
                    <a:pt x="553" y="8098"/>
                  </a:cubicBezTo>
                  <a:cubicBezTo>
                    <a:pt x="618" y="8813"/>
                    <a:pt x="488" y="9496"/>
                    <a:pt x="98" y="10114"/>
                  </a:cubicBezTo>
                  <a:cubicBezTo>
                    <a:pt x="33" y="10212"/>
                    <a:pt x="33" y="10309"/>
                    <a:pt x="0" y="10439"/>
                  </a:cubicBezTo>
                  <a:cubicBezTo>
                    <a:pt x="256" y="10597"/>
                    <a:pt x="512" y="10683"/>
                    <a:pt x="775" y="10683"/>
                  </a:cubicBezTo>
                  <a:cubicBezTo>
                    <a:pt x="947" y="10683"/>
                    <a:pt x="1121" y="10646"/>
                    <a:pt x="1301" y="10569"/>
                  </a:cubicBezTo>
                  <a:cubicBezTo>
                    <a:pt x="1366" y="10504"/>
                    <a:pt x="1464" y="10504"/>
                    <a:pt x="1529" y="10504"/>
                  </a:cubicBezTo>
                  <a:cubicBezTo>
                    <a:pt x="1851" y="10397"/>
                    <a:pt x="2117" y="10321"/>
                    <a:pt x="2329" y="10321"/>
                  </a:cubicBezTo>
                  <a:cubicBezTo>
                    <a:pt x="2759" y="10321"/>
                    <a:pt x="2970" y="10630"/>
                    <a:pt x="2992" y="11610"/>
                  </a:cubicBezTo>
                  <a:cubicBezTo>
                    <a:pt x="3025" y="12358"/>
                    <a:pt x="3285" y="12846"/>
                    <a:pt x="3935" y="13171"/>
                  </a:cubicBezTo>
                  <a:cubicBezTo>
                    <a:pt x="4228" y="13301"/>
                    <a:pt x="4455" y="13529"/>
                    <a:pt x="4683" y="13789"/>
                  </a:cubicBezTo>
                  <a:cubicBezTo>
                    <a:pt x="4787" y="13922"/>
                    <a:pt x="4891" y="13981"/>
                    <a:pt x="4992" y="13981"/>
                  </a:cubicBezTo>
                  <a:cubicBezTo>
                    <a:pt x="5112" y="13981"/>
                    <a:pt x="5227" y="13898"/>
                    <a:pt x="5333" y="13756"/>
                  </a:cubicBezTo>
                  <a:cubicBezTo>
                    <a:pt x="5463" y="13561"/>
                    <a:pt x="5561" y="13398"/>
                    <a:pt x="5724" y="13203"/>
                  </a:cubicBezTo>
                  <a:cubicBezTo>
                    <a:pt x="6016" y="12846"/>
                    <a:pt x="6374" y="12585"/>
                    <a:pt x="6829" y="12488"/>
                  </a:cubicBezTo>
                  <a:cubicBezTo>
                    <a:pt x="7037" y="12448"/>
                    <a:pt x="7184" y="12421"/>
                    <a:pt x="7294" y="12421"/>
                  </a:cubicBezTo>
                  <a:cubicBezTo>
                    <a:pt x="7544" y="12421"/>
                    <a:pt x="7594" y="12565"/>
                    <a:pt x="7707" y="13041"/>
                  </a:cubicBezTo>
                  <a:cubicBezTo>
                    <a:pt x="7740" y="13236"/>
                    <a:pt x="7772" y="13333"/>
                    <a:pt x="8000" y="13333"/>
                  </a:cubicBezTo>
                  <a:cubicBezTo>
                    <a:pt x="8390" y="13366"/>
                    <a:pt x="8520" y="13659"/>
                    <a:pt x="8585" y="13984"/>
                  </a:cubicBezTo>
                  <a:cubicBezTo>
                    <a:pt x="8683" y="14309"/>
                    <a:pt x="8813" y="14569"/>
                    <a:pt x="9138" y="14764"/>
                  </a:cubicBezTo>
                  <a:cubicBezTo>
                    <a:pt x="9626" y="15057"/>
                    <a:pt x="9691" y="15675"/>
                    <a:pt x="9919" y="16130"/>
                  </a:cubicBezTo>
                  <a:cubicBezTo>
                    <a:pt x="10179" y="16650"/>
                    <a:pt x="10114" y="17106"/>
                    <a:pt x="9789" y="17593"/>
                  </a:cubicBezTo>
                  <a:cubicBezTo>
                    <a:pt x="9528" y="17951"/>
                    <a:pt x="9626" y="18179"/>
                    <a:pt x="10049" y="18374"/>
                  </a:cubicBezTo>
                  <a:cubicBezTo>
                    <a:pt x="10569" y="18537"/>
                    <a:pt x="10959" y="18829"/>
                    <a:pt x="11122" y="19350"/>
                  </a:cubicBezTo>
                  <a:cubicBezTo>
                    <a:pt x="11187" y="19545"/>
                    <a:pt x="11350" y="19642"/>
                    <a:pt x="11545" y="19675"/>
                  </a:cubicBezTo>
                  <a:cubicBezTo>
                    <a:pt x="11805" y="19675"/>
                    <a:pt x="12032" y="19772"/>
                    <a:pt x="12163" y="20000"/>
                  </a:cubicBezTo>
                  <a:cubicBezTo>
                    <a:pt x="12228" y="20173"/>
                    <a:pt x="12322" y="20275"/>
                    <a:pt x="12444" y="20275"/>
                  </a:cubicBezTo>
                  <a:cubicBezTo>
                    <a:pt x="12506" y="20275"/>
                    <a:pt x="12574" y="20249"/>
                    <a:pt x="12650" y="20195"/>
                  </a:cubicBezTo>
                  <a:cubicBezTo>
                    <a:pt x="12910" y="20032"/>
                    <a:pt x="13171" y="19837"/>
                    <a:pt x="13041" y="19545"/>
                  </a:cubicBezTo>
                  <a:cubicBezTo>
                    <a:pt x="12520" y="18439"/>
                    <a:pt x="13138" y="17756"/>
                    <a:pt x="13951" y="17171"/>
                  </a:cubicBezTo>
                  <a:cubicBezTo>
                    <a:pt x="14146" y="17041"/>
                    <a:pt x="14244" y="16911"/>
                    <a:pt x="14114" y="16650"/>
                  </a:cubicBezTo>
                  <a:cubicBezTo>
                    <a:pt x="14016" y="16293"/>
                    <a:pt x="13951" y="15935"/>
                    <a:pt x="14146" y="15610"/>
                  </a:cubicBezTo>
                  <a:cubicBezTo>
                    <a:pt x="14439" y="15089"/>
                    <a:pt x="14797" y="14602"/>
                    <a:pt x="15252" y="14211"/>
                  </a:cubicBezTo>
                  <a:cubicBezTo>
                    <a:pt x="15344" y="14140"/>
                    <a:pt x="15440" y="14110"/>
                    <a:pt x="15535" y="14110"/>
                  </a:cubicBezTo>
                  <a:cubicBezTo>
                    <a:pt x="15743" y="14110"/>
                    <a:pt x="15952" y="14251"/>
                    <a:pt x="16130" y="14407"/>
                  </a:cubicBezTo>
                  <a:cubicBezTo>
                    <a:pt x="16410" y="14656"/>
                    <a:pt x="16564" y="14785"/>
                    <a:pt x="16701" y="14785"/>
                  </a:cubicBezTo>
                  <a:cubicBezTo>
                    <a:pt x="16851" y="14785"/>
                    <a:pt x="16981" y="14631"/>
                    <a:pt x="17236" y="14309"/>
                  </a:cubicBezTo>
                  <a:cubicBezTo>
                    <a:pt x="17593" y="13821"/>
                    <a:pt x="18179" y="13529"/>
                    <a:pt x="18471" y="12943"/>
                  </a:cubicBezTo>
                  <a:cubicBezTo>
                    <a:pt x="18586" y="12686"/>
                    <a:pt x="18876" y="12580"/>
                    <a:pt x="19187" y="12580"/>
                  </a:cubicBezTo>
                  <a:cubicBezTo>
                    <a:pt x="19230" y="12580"/>
                    <a:pt x="19273" y="12582"/>
                    <a:pt x="19317" y="12585"/>
                  </a:cubicBezTo>
                  <a:cubicBezTo>
                    <a:pt x="19332" y="12587"/>
                    <a:pt x="19347" y="12588"/>
                    <a:pt x="19362" y="12588"/>
                  </a:cubicBezTo>
                  <a:cubicBezTo>
                    <a:pt x="19645" y="12588"/>
                    <a:pt x="19974" y="12307"/>
                    <a:pt x="20097" y="11968"/>
                  </a:cubicBezTo>
                  <a:cubicBezTo>
                    <a:pt x="20227" y="11642"/>
                    <a:pt x="20000" y="11545"/>
                    <a:pt x="19772" y="11415"/>
                  </a:cubicBezTo>
                  <a:cubicBezTo>
                    <a:pt x="19414" y="11187"/>
                    <a:pt x="19057" y="10927"/>
                    <a:pt x="18699" y="10667"/>
                  </a:cubicBezTo>
                  <a:cubicBezTo>
                    <a:pt x="18244" y="10342"/>
                    <a:pt x="18244" y="10081"/>
                    <a:pt x="18699" y="9756"/>
                  </a:cubicBezTo>
                  <a:cubicBezTo>
                    <a:pt x="18894" y="9594"/>
                    <a:pt x="19024" y="9464"/>
                    <a:pt x="18992" y="9236"/>
                  </a:cubicBezTo>
                  <a:cubicBezTo>
                    <a:pt x="18959" y="9008"/>
                    <a:pt x="18992" y="8781"/>
                    <a:pt x="19089" y="8586"/>
                  </a:cubicBezTo>
                  <a:cubicBezTo>
                    <a:pt x="19187" y="8390"/>
                    <a:pt x="19154" y="8195"/>
                    <a:pt x="19024" y="8000"/>
                  </a:cubicBezTo>
                  <a:cubicBezTo>
                    <a:pt x="18634" y="7350"/>
                    <a:pt x="18699" y="6764"/>
                    <a:pt x="19187" y="6212"/>
                  </a:cubicBezTo>
                  <a:cubicBezTo>
                    <a:pt x="19414" y="5919"/>
                    <a:pt x="19577" y="5626"/>
                    <a:pt x="19772" y="5301"/>
                  </a:cubicBezTo>
                  <a:cubicBezTo>
                    <a:pt x="19870" y="5139"/>
                    <a:pt x="19967" y="4911"/>
                    <a:pt x="20162" y="4911"/>
                  </a:cubicBezTo>
                  <a:cubicBezTo>
                    <a:pt x="21236" y="4878"/>
                    <a:pt x="21073" y="3903"/>
                    <a:pt x="21431" y="3317"/>
                  </a:cubicBezTo>
                  <a:cubicBezTo>
                    <a:pt x="21593" y="3057"/>
                    <a:pt x="21528" y="2635"/>
                    <a:pt x="21918" y="2439"/>
                  </a:cubicBezTo>
                  <a:cubicBezTo>
                    <a:pt x="21951" y="2407"/>
                    <a:pt x="22016" y="2342"/>
                    <a:pt x="22016" y="2309"/>
                  </a:cubicBezTo>
                  <a:cubicBezTo>
                    <a:pt x="21983" y="1561"/>
                    <a:pt x="22536" y="1041"/>
                    <a:pt x="22796" y="391"/>
                  </a:cubicBezTo>
                  <a:cubicBezTo>
                    <a:pt x="22829" y="326"/>
                    <a:pt x="22862" y="261"/>
                    <a:pt x="22927" y="163"/>
                  </a:cubicBezTo>
                  <a:lnTo>
                    <a:pt x="22731" y="163"/>
                  </a:lnTo>
                  <a:cubicBezTo>
                    <a:pt x="22536" y="163"/>
                    <a:pt x="22374" y="98"/>
                    <a:pt x="22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6199050" y="2745813"/>
              <a:ext cx="456100" cy="504150"/>
            </a:xfrm>
            <a:custGeom>
              <a:avLst/>
              <a:gdLst/>
              <a:ahLst/>
              <a:cxnLst/>
              <a:rect l="l" t="t" r="r" b="b"/>
              <a:pathLst>
                <a:path w="18244" h="20166" extrusionOk="0">
                  <a:moveTo>
                    <a:pt x="4130" y="1"/>
                  </a:moveTo>
                  <a:cubicBezTo>
                    <a:pt x="3838" y="196"/>
                    <a:pt x="3773" y="749"/>
                    <a:pt x="3675" y="1106"/>
                  </a:cubicBezTo>
                  <a:cubicBezTo>
                    <a:pt x="3480" y="1919"/>
                    <a:pt x="3122" y="2602"/>
                    <a:pt x="2342" y="2960"/>
                  </a:cubicBezTo>
                  <a:cubicBezTo>
                    <a:pt x="1821" y="3220"/>
                    <a:pt x="1821" y="3741"/>
                    <a:pt x="1724" y="4196"/>
                  </a:cubicBezTo>
                  <a:cubicBezTo>
                    <a:pt x="1496" y="5139"/>
                    <a:pt x="1399" y="5301"/>
                    <a:pt x="488" y="5399"/>
                  </a:cubicBezTo>
                  <a:cubicBezTo>
                    <a:pt x="293" y="5432"/>
                    <a:pt x="130" y="5464"/>
                    <a:pt x="33" y="5562"/>
                  </a:cubicBezTo>
                  <a:cubicBezTo>
                    <a:pt x="33" y="5562"/>
                    <a:pt x="33" y="5594"/>
                    <a:pt x="33" y="5627"/>
                  </a:cubicBezTo>
                  <a:cubicBezTo>
                    <a:pt x="0" y="5919"/>
                    <a:pt x="98" y="6179"/>
                    <a:pt x="326" y="6407"/>
                  </a:cubicBezTo>
                  <a:cubicBezTo>
                    <a:pt x="911" y="7123"/>
                    <a:pt x="1561" y="7805"/>
                    <a:pt x="1821" y="8716"/>
                  </a:cubicBezTo>
                  <a:cubicBezTo>
                    <a:pt x="1919" y="9041"/>
                    <a:pt x="2147" y="9236"/>
                    <a:pt x="2537" y="9269"/>
                  </a:cubicBezTo>
                  <a:cubicBezTo>
                    <a:pt x="2922" y="9309"/>
                    <a:pt x="3307" y="9400"/>
                    <a:pt x="3707" y="9400"/>
                  </a:cubicBezTo>
                  <a:cubicBezTo>
                    <a:pt x="3950" y="9400"/>
                    <a:pt x="4198" y="9367"/>
                    <a:pt x="4456" y="9269"/>
                  </a:cubicBezTo>
                  <a:cubicBezTo>
                    <a:pt x="4534" y="9240"/>
                    <a:pt x="4613" y="9226"/>
                    <a:pt x="4689" y="9226"/>
                  </a:cubicBezTo>
                  <a:cubicBezTo>
                    <a:pt x="4959" y="9226"/>
                    <a:pt x="5200" y="9408"/>
                    <a:pt x="5301" y="9789"/>
                  </a:cubicBezTo>
                  <a:cubicBezTo>
                    <a:pt x="5464" y="10277"/>
                    <a:pt x="5756" y="10602"/>
                    <a:pt x="6212" y="10862"/>
                  </a:cubicBezTo>
                  <a:cubicBezTo>
                    <a:pt x="6862" y="11253"/>
                    <a:pt x="6927" y="12033"/>
                    <a:pt x="6374" y="12553"/>
                  </a:cubicBezTo>
                  <a:cubicBezTo>
                    <a:pt x="6049" y="12846"/>
                    <a:pt x="5659" y="13074"/>
                    <a:pt x="5561" y="13561"/>
                  </a:cubicBezTo>
                  <a:cubicBezTo>
                    <a:pt x="5984" y="13692"/>
                    <a:pt x="6407" y="13822"/>
                    <a:pt x="6797" y="13984"/>
                  </a:cubicBezTo>
                  <a:cubicBezTo>
                    <a:pt x="6876" y="14011"/>
                    <a:pt x="6948" y="14022"/>
                    <a:pt x="7015" y="14022"/>
                  </a:cubicBezTo>
                  <a:cubicBezTo>
                    <a:pt x="7281" y="14022"/>
                    <a:pt x="7467" y="13841"/>
                    <a:pt x="7675" y="13659"/>
                  </a:cubicBezTo>
                  <a:cubicBezTo>
                    <a:pt x="7949" y="13400"/>
                    <a:pt x="8166" y="13263"/>
                    <a:pt x="8359" y="13263"/>
                  </a:cubicBezTo>
                  <a:cubicBezTo>
                    <a:pt x="8579" y="13263"/>
                    <a:pt x="8768" y="13441"/>
                    <a:pt x="8976" y="13822"/>
                  </a:cubicBezTo>
                  <a:cubicBezTo>
                    <a:pt x="9138" y="14082"/>
                    <a:pt x="9366" y="14277"/>
                    <a:pt x="9594" y="14439"/>
                  </a:cubicBezTo>
                  <a:cubicBezTo>
                    <a:pt x="10179" y="14927"/>
                    <a:pt x="10244" y="15187"/>
                    <a:pt x="9821" y="15805"/>
                  </a:cubicBezTo>
                  <a:cubicBezTo>
                    <a:pt x="9529" y="16261"/>
                    <a:pt x="9659" y="16683"/>
                    <a:pt x="9854" y="17106"/>
                  </a:cubicBezTo>
                  <a:cubicBezTo>
                    <a:pt x="9909" y="17217"/>
                    <a:pt x="10006" y="17275"/>
                    <a:pt x="10110" y="17275"/>
                  </a:cubicBezTo>
                  <a:cubicBezTo>
                    <a:pt x="10189" y="17275"/>
                    <a:pt x="10271" y="17241"/>
                    <a:pt x="10342" y="17171"/>
                  </a:cubicBezTo>
                  <a:cubicBezTo>
                    <a:pt x="10602" y="16878"/>
                    <a:pt x="11024" y="16878"/>
                    <a:pt x="11285" y="16553"/>
                  </a:cubicBezTo>
                  <a:cubicBezTo>
                    <a:pt x="11359" y="16464"/>
                    <a:pt x="11447" y="16422"/>
                    <a:pt x="11537" y="16422"/>
                  </a:cubicBezTo>
                  <a:cubicBezTo>
                    <a:pt x="11642" y="16422"/>
                    <a:pt x="11749" y="16480"/>
                    <a:pt x="11837" y="16586"/>
                  </a:cubicBezTo>
                  <a:cubicBezTo>
                    <a:pt x="12163" y="16943"/>
                    <a:pt x="12423" y="17301"/>
                    <a:pt x="12293" y="17821"/>
                  </a:cubicBezTo>
                  <a:cubicBezTo>
                    <a:pt x="12228" y="18179"/>
                    <a:pt x="12195" y="18537"/>
                    <a:pt x="12228" y="18862"/>
                  </a:cubicBezTo>
                  <a:cubicBezTo>
                    <a:pt x="12293" y="19513"/>
                    <a:pt x="12748" y="19870"/>
                    <a:pt x="13268" y="20130"/>
                  </a:cubicBezTo>
                  <a:cubicBezTo>
                    <a:pt x="13318" y="20155"/>
                    <a:pt x="13372" y="20166"/>
                    <a:pt x="13430" y="20166"/>
                  </a:cubicBezTo>
                  <a:cubicBezTo>
                    <a:pt x="13523" y="20166"/>
                    <a:pt x="13623" y="20138"/>
                    <a:pt x="13724" y="20098"/>
                  </a:cubicBezTo>
                  <a:cubicBezTo>
                    <a:pt x="14083" y="19929"/>
                    <a:pt x="14456" y="19746"/>
                    <a:pt x="14843" y="19746"/>
                  </a:cubicBezTo>
                  <a:cubicBezTo>
                    <a:pt x="15051" y="19746"/>
                    <a:pt x="15264" y="19799"/>
                    <a:pt x="15480" y="19935"/>
                  </a:cubicBezTo>
                  <a:cubicBezTo>
                    <a:pt x="15511" y="19959"/>
                    <a:pt x="15545" y="19969"/>
                    <a:pt x="15581" y="19969"/>
                  </a:cubicBezTo>
                  <a:cubicBezTo>
                    <a:pt x="15695" y="19969"/>
                    <a:pt x="15820" y="19864"/>
                    <a:pt x="15870" y="19740"/>
                  </a:cubicBezTo>
                  <a:cubicBezTo>
                    <a:pt x="15935" y="19578"/>
                    <a:pt x="15772" y="19513"/>
                    <a:pt x="15642" y="19480"/>
                  </a:cubicBezTo>
                  <a:cubicBezTo>
                    <a:pt x="15122" y="19382"/>
                    <a:pt x="14927" y="18895"/>
                    <a:pt x="14472" y="18667"/>
                  </a:cubicBezTo>
                  <a:cubicBezTo>
                    <a:pt x="14244" y="18569"/>
                    <a:pt x="14211" y="18179"/>
                    <a:pt x="14244" y="17854"/>
                  </a:cubicBezTo>
                  <a:cubicBezTo>
                    <a:pt x="14341" y="17236"/>
                    <a:pt x="14374" y="16553"/>
                    <a:pt x="14862" y="16033"/>
                  </a:cubicBezTo>
                  <a:cubicBezTo>
                    <a:pt x="14732" y="15903"/>
                    <a:pt x="14634" y="15838"/>
                    <a:pt x="14537" y="15740"/>
                  </a:cubicBezTo>
                  <a:cubicBezTo>
                    <a:pt x="14374" y="15513"/>
                    <a:pt x="13561" y="14830"/>
                    <a:pt x="13333" y="14765"/>
                  </a:cubicBezTo>
                  <a:cubicBezTo>
                    <a:pt x="12878" y="14635"/>
                    <a:pt x="12781" y="14277"/>
                    <a:pt x="12748" y="13822"/>
                  </a:cubicBezTo>
                  <a:cubicBezTo>
                    <a:pt x="12748" y="13106"/>
                    <a:pt x="12715" y="13106"/>
                    <a:pt x="12033" y="12976"/>
                  </a:cubicBezTo>
                  <a:cubicBezTo>
                    <a:pt x="11447" y="12846"/>
                    <a:pt x="11220" y="12488"/>
                    <a:pt x="11447" y="11968"/>
                  </a:cubicBezTo>
                  <a:cubicBezTo>
                    <a:pt x="11545" y="11708"/>
                    <a:pt x="11545" y="11513"/>
                    <a:pt x="11415" y="11285"/>
                  </a:cubicBezTo>
                  <a:cubicBezTo>
                    <a:pt x="11317" y="11090"/>
                    <a:pt x="11285" y="10895"/>
                    <a:pt x="11317" y="10667"/>
                  </a:cubicBezTo>
                  <a:cubicBezTo>
                    <a:pt x="11348" y="10149"/>
                    <a:pt x="11578" y="9916"/>
                    <a:pt x="12063" y="9916"/>
                  </a:cubicBezTo>
                  <a:cubicBezTo>
                    <a:pt x="12095" y="9916"/>
                    <a:pt x="12128" y="9917"/>
                    <a:pt x="12163" y="9919"/>
                  </a:cubicBezTo>
                  <a:cubicBezTo>
                    <a:pt x="12455" y="9919"/>
                    <a:pt x="12748" y="9952"/>
                    <a:pt x="13041" y="10017"/>
                  </a:cubicBezTo>
                  <a:cubicBezTo>
                    <a:pt x="13094" y="10030"/>
                    <a:pt x="13143" y="10037"/>
                    <a:pt x="13188" y="10037"/>
                  </a:cubicBezTo>
                  <a:cubicBezTo>
                    <a:pt x="13363" y="10037"/>
                    <a:pt x="13477" y="9938"/>
                    <a:pt x="13528" y="9757"/>
                  </a:cubicBezTo>
                  <a:cubicBezTo>
                    <a:pt x="13691" y="9269"/>
                    <a:pt x="13854" y="8814"/>
                    <a:pt x="14016" y="8358"/>
                  </a:cubicBezTo>
                  <a:cubicBezTo>
                    <a:pt x="14206" y="7837"/>
                    <a:pt x="14378" y="7626"/>
                    <a:pt x="14735" y="7626"/>
                  </a:cubicBezTo>
                  <a:cubicBezTo>
                    <a:pt x="14868" y="7626"/>
                    <a:pt x="15026" y="7655"/>
                    <a:pt x="15220" y="7708"/>
                  </a:cubicBezTo>
                  <a:cubicBezTo>
                    <a:pt x="15335" y="7741"/>
                    <a:pt x="15442" y="7757"/>
                    <a:pt x="15542" y="7757"/>
                  </a:cubicBezTo>
                  <a:cubicBezTo>
                    <a:pt x="15836" y="7757"/>
                    <a:pt x="16066" y="7617"/>
                    <a:pt x="16260" y="7350"/>
                  </a:cubicBezTo>
                  <a:cubicBezTo>
                    <a:pt x="16358" y="7220"/>
                    <a:pt x="16423" y="7090"/>
                    <a:pt x="16488" y="6992"/>
                  </a:cubicBezTo>
                  <a:cubicBezTo>
                    <a:pt x="16656" y="6809"/>
                    <a:pt x="16795" y="6719"/>
                    <a:pt x="16930" y="6719"/>
                  </a:cubicBezTo>
                  <a:cubicBezTo>
                    <a:pt x="17081" y="6719"/>
                    <a:pt x="17226" y="6833"/>
                    <a:pt x="17398" y="7058"/>
                  </a:cubicBezTo>
                  <a:cubicBezTo>
                    <a:pt x="17496" y="7188"/>
                    <a:pt x="17561" y="7350"/>
                    <a:pt x="17658" y="7480"/>
                  </a:cubicBezTo>
                  <a:cubicBezTo>
                    <a:pt x="17718" y="7559"/>
                    <a:pt x="17812" y="7602"/>
                    <a:pt x="17907" y="7602"/>
                  </a:cubicBezTo>
                  <a:cubicBezTo>
                    <a:pt x="17968" y="7602"/>
                    <a:pt x="18030" y="7584"/>
                    <a:pt x="18081" y="7545"/>
                  </a:cubicBezTo>
                  <a:cubicBezTo>
                    <a:pt x="18244" y="7480"/>
                    <a:pt x="18179" y="7318"/>
                    <a:pt x="18114" y="7188"/>
                  </a:cubicBezTo>
                  <a:cubicBezTo>
                    <a:pt x="17886" y="6570"/>
                    <a:pt x="17658" y="5919"/>
                    <a:pt x="17431" y="5301"/>
                  </a:cubicBezTo>
                  <a:cubicBezTo>
                    <a:pt x="17268" y="4846"/>
                    <a:pt x="17138" y="4423"/>
                    <a:pt x="17138" y="3968"/>
                  </a:cubicBezTo>
                  <a:cubicBezTo>
                    <a:pt x="17138" y="3578"/>
                    <a:pt x="16976" y="3285"/>
                    <a:pt x="16650" y="3058"/>
                  </a:cubicBezTo>
                  <a:cubicBezTo>
                    <a:pt x="16455" y="2928"/>
                    <a:pt x="16293" y="2732"/>
                    <a:pt x="16098" y="2570"/>
                  </a:cubicBezTo>
                  <a:cubicBezTo>
                    <a:pt x="15740" y="2310"/>
                    <a:pt x="15610" y="1952"/>
                    <a:pt x="15675" y="1497"/>
                  </a:cubicBezTo>
                  <a:cubicBezTo>
                    <a:pt x="15772" y="1074"/>
                    <a:pt x="15545" y="944"/>
                    <a:pt x="15220" y="781"/>
                  </a:cubicBezTo>
                  <a:cubicBezTo>
                    <a:pt x="14890" y="624"/>
                    <a:pt x="14561" y="580"/>
                    <a:pt x="14232" y="580"/>
                  </a:cubicBezTo>
                  <a:cubicBezTo>
                    <a:pt x="13813" y="580"/>
                    <a:pt x="13395" y="651"/>
                    <a:pt x="12976" y="651"/>
                  </a:cubicBezTo>
                  <a:cubicBezTo>
                    <a:pt x="12963" y="649"/>
                    <a:pt x="12951" y="648"/>
                    <a:pt x="12940" y="648"/>
                  </a:cubicBezTo>
                  <a:cubicBezTo>
                    <a:pt x="12776" y="648"/>
                    <a:pt x="12746" y="857"/>
                    <a:pt x="12715" y="1009"/>
                  </a:cubicBezTo>
                  <a:cubicBezTo>
                    <a:pt x="12585" y="1757"/>
                    <a:pt x="12130" y="2050"/>
                    <a:pt x="11415" y="2082"/>
                  </a:cubicBezTo>
                  <a:cubicBezTo>
                    <a:pt x="11366" y="2082"/>
                    <a:pt x="11301" y="2074"/>
                    <a:pt x="11244" y="2074"/>
                  </a:cubicBezTo>
                  <a:cubicBezTo>
                    <a:pt x="11187" y="2074"/>
                    <a:pt x="11138" y="2082"/>
                    <a:pt x="11122" y="2115"/>
                  </a:cubicBezTo>
                  <a:cubicBezTo>
                    <a:pt x="10667" y="2570"/>
                    <a:pt x="10081" y="2602"/>
                    <a:pt x="9529" y="2797"/>
                  </a:cubicBezTo>
                  <a:cubicBezTo>
                    <a:pt x="9357" y="2846"/>
                    <a:pt x="9209" y="2877"/>
                    <a:pt x="9079" y="2877"/>
                  </a:cubicBezTo>
                  <a:cubicBezTo>
                    <a:pt x="8862" y="2877"/>
                    <a:pt x="8695" y="2793"/>
                    <a:pt x="8553" y="2570"/>
                  </a:cubicBezTo>
                  <a:cubicBezTo>
                    <a:pt x="8335" y="2303"/>
                    <a:pt x="8098" y="2163"/>
                    <a:pt x="7803" y="2163"/>
                  </a:cubicBezTo>
                  <a:cubicBezTo>
                    <a:pt x="7703" y="2163"/>
                    <a:pt x="7595" y="2179"/>
                    <a:pt x="7480" y="2212"/>
                  </a:cubicBezTo>
                  <a:cubicBezTo>
                    <a:pt x="7391" y="2233"/>
                    <a:pt x="7303" y="2242"/>
                    <a:pt x="7215" y="2242"/>
                  </a:cubicBezTo>
                  <a:cubicBezTo>
                    <a:pt x="6881" y="2242"/>
                    <a:pt x="6553" y="2113"/>
                    <a:pt x="6244" y="1984"/>
                  </a:cubicBezTo>
                  <a:cubicBezTo>
                    <a:pt x="5626" y="1757"/>
                    <a:pt x="5236" y="1204"/>
                    <a:pt x="4618" y="976"/>
                  </a:cubicBezTo>
                  <a:cubicBezTo>
                    <a:pt x="4358" y="846"/>
                    <a:pt x="4293" y="489"/>
                    <a:pt x="4195" y="196"/>
                  </a:cubicBezTo>
                  <a:cubicBezTo>
                    <a:pt x="4195" y="131"/>
                    <a:pt x="4163" y="66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6651075" y="2208063"/>
              <a:ext cx="250425" cy="198800"/>
            </a:xfrm>
            <a:custGeom>
              <a:avLst/>
              <a:gdLst/>
              <a:ahLst/>
              <a:cxnLst/>
              <a:rect l="l" t="t" r="r" b="b"/>
              <a:pathLst>
                <a:path w="10017" h="7952" extrusionOk="0">
                  <a:moveTo>
                    <a:pt x="9606" y="1"/>
                  </a:moveTo>
                  <a:cubicBezTo>
                    <a:pt x="9465" y="1"/>
                    <a:pt x="9383" y="133"/>
                    <a:pt x="9301" y="243"/>
                  </a:cubicBezTo>
                  <a:cubicBezTo>
                    <a:pt x="9171" y="373"/>
                    <a:pt x="9073" y="536"/>
                    <a:pt x="8976" y="698"/>
                  </a:cubicBezTo>
                  <a:cubicBezTo>
                    <a:pt x="8697" y="1129"/>
                    <a:pt x="8378" y="1422"/>
                    <a:pt x="7912" y="1422"/>
                  </a:cubicBezTo>
                  <a:cubicBezTo>
                    <a:pt x="7781" y="1422"/>
                    <a:pt x="7637" y="1399"/>
                    <a:pt x="7480" y="1349"/>
                  </a:cubicBezTo>
                  <a:cubicBezTo>
                    <a:pt x="7370" y="1316"/>
                    <a:pt x="7269" y="1301"/>
                    <a:pt x="7177" y="1301"/>
                  </a:cubicBezTo>
                  <a:cubicBezTo>
                    <a:pt x="6802" y="1301"/>
                    <a:pt x="6557" y="1556"/>
                    <a:pt x="6374" y="1999"/>
                  </a:cubicBezTo>
                  <a:cubicBezTo>
                    <a:pt x="6309" y="2129"/>
                    <a:pt x="6244" y="2292"/>
                    <a:pt x="6179" y="2454"/>
                  </a:cubicBezTo>
                  <a:cubicBezTo>
                    <a:pt x="5963" y="2825"/>
                    <a:pt x="5659" y="3107"/>
                    <a:pt x="5212" y="3107"/>
                  </a:cubicBezTo>
                  <a:cubicBezTo>
                    <a:pt x="5188" y="3107"/>
                    <a:pt x="5163" y="3106"/>
                    <a:pt x="5138" y="3105"/>
                  </a:cubicBezTo>
                  <a:cubicBezTo>
                    <a:pt x="4651" y="3105"/>
                    <a:pt x="4260" y="2812"/>
                    <a:pt x="4163" y="2389"/>
                  </a:cubicBezTo>
                  <a:cubicBezTo>
                    <a:pt x="4033" y="1706"/>
                    <a:pt x="3480" y="1381"/>
                    <a:pt x="3187" y="828"/>
                  </a:cubicBezTo>
                  <a:cubicBezTo>
                    <a:pt x="3122" y="742"/>
                    <a:pt x="3057" y="684"/>
                    <a:pt x="2982" y="684"/>
                  </a:cubicBezTo>
                  <a:cubicBezTo>
                    <a:pt x="2945" y="684"/>
                    <a:pt x="2905" y="698"/>
                    <a:pt x="2862" y="731"/>
                  </a:cubicBezTo>
                  <a:cubicBezTo>
                    <a:pt x="2699" y="796"/>
                    <a:pt x="2537" y="893"/>
                    <a:pt x="2569" y="1088"/>
                  </a:cubicBezTo>
                  <a:cubicBezTo>
                    <a:pt x="2602" y="1186"/>
                    <a:pt x="2699" y="1284"/>
                    <a:pt x="2699" y="1381"/>
                  </a:cubicBezTo>
                  <a:cubicBezTo>
                    <a:pt x="2829" y="1869"/>
                    <a:pt x="2764" y="1999"/>
                    <a:pt x="2277" y="2129"/>
                  </a:cubicBezTo>
                  <a:cubicBezTo>
                    <a:pt x="2107" y="2177"/>
                    <a:pt x="1956" y="2262"/>
                    <a:pt x="1796" y="2262"/>
                  </a:cubicBezTo>
                  <a:cubicBezTo>
                    <a:pt x="1741" y="2262"/>
                    <a:pt x="1685" y="2252"/>
                    <a:pt x="1626" y="2227"/>
                  </a:cubicBezTo>
                  <a:cubicBezTo>
                    <a:pt x="1504" y="2166"/>
                    <a:pt x="1392" y="2140"/>
                    <a:pt x="1286" y="2140"/>
                  </a:cubicBezTo>
                  <a:cubicBezTo>
                    <a:pt x="1053" y="2140"/>
                    <a:pt x="852" y="2265"/>
                    <a:pt x="651" y="2422"/>
                  </a:cubicBezTo>
                  <a:cubicBezTo>
                    <a:pt x="423" y="2617"/>
                    <a:pt x="0" y="2747"/>
                    <a:pt x="98" y="3105"/>
                  </a:cubicBezTo>
                  <a:cubicBezTo>
                    <a:pt x="147" y="3316"/>
                    <a:pt x="269" y="3365"/>
                    <a:pt x="415" y="3365"/>
                  </a:cubicBezTo>
                  <a:cubicBezTo>
                    <a:pt x="540" y="3365"/>
                    <a:pt x="684" y="3329"/>
                    <a:pt x="814" y="3329"/>
                  </a:cubicBezTo>
                  <a:cubicBezTo>
                    <a:pt x="836" y="3329"/>
                    <a:pt x="857" y="3330"/>
                    <a:pt x="878" y="3332"/>
                  </a:cubicBezTo>
                  <a:cubicBezTo>
                    <a:pt x="1334" y="3365"/>
                    <a:pt x="1659" y="3658"/>
                    <a:pt x="1659" y="4080"/>
                  </a:cubicBezTo>
                  <a:cubicBezTo>
                    <a:pt x="1627" y="4486"/>
                    <a:pt x="1326" y="4863"/>
                    <a:pt x="927" y="4863"/>
                  </a:cubicBezTo>
                  <a:cubicBezTo>
                    <a:pt x="911" y="4863"/>
                    <a:pt x="895" y="4862"/>
                    <a:pt x="878" y="4861"/>
                  </a:cubicBezTo>
                  <a:cubicBezTo>
                    <a:pt x="825" y="4854"/>
                    <a:pt x="776" y="4851"/>
                    <a:pt x="731" y="4851"/>
                  </a:cubicBezTo>
                  <a:cubicBezTo>
                    <a:pt x="345" y="4851"/>
                    <a:pt x="293" y="5096"/>
                    <a:pt x="293" y="5446"/>
                  </a:cubicBezTo>
                  <a:cubicBezTo>
                    <a:pt x="260" y="5739"/>
                    <a:pt x="195" y="6031"/>
                    <a:pt x="98" y="6422"/>
                  </a:cubicBezTo>
                  <a:cubicBezTo>
                    <a:pt x="472" y="6254"/>
                    <a:pt x="718" y="6158"/>
                    <a:pt x="897" y="6158"/>
                  </a:cubicBezTo>
                  <a:cubicBezTo>
                    <a:pt x="1170" y="6158"/>
                    <a:pt x="1287" y="6380"/>
                    <a:pt x="1464" y="6909"/>
                  </a:cubicBezTo>
                  <a:cubicBezTo>
                    <a:pt x="1544" y="7123"/>
                    <a:pt x="1624" y="7293"/>
                    <a:pt x="1830" y="7293"/>
                  </a:cubicBezTo>
                  <a:cubicBezTo>
                    <a:pt x="1875" y="7293"/>
                    <a:pt x="1926" y="7285"/>
                    <a:pt x="1984" y="7267"/>
                  </a:cubicBezTo>
                  <a:cubicBezTo>
                    <a:pt x="2143" y="7219"/>
                    <a:pt x="2294" y="7197"/>
                    <a:pt x="2439" y="7197"/>
                  </a:cubicBezTo>
                  <a:cubicBezTo>
                    <a:pt x="2885" y="7197"/>
                    <a:pt x="3266" y="7411"/>
                    <a:pt x="3610" y="7755"/>
                  </a:cubicBezTo>
                  <a:cubicBezTo>
                    <a:pt x="3684" y="7853"/>
                    <a:pt x="3757" y="7952"/>
                    <a:pt x="3873" y="7952"/>
                  </a:cubicBezTo>
                  <a:cubicBezTo>
                    <a:pt x="3911" y="7952"/>
                    <a:pt x="3953" y="7941"/>
                    <a:pt x="4000" y="7918"/>
                  </a:cubicBezTo>
                  <a:cubicBezTo>
                    <a:pt x="4195" y="7820"/>
                    <a:pt x="4325" y="7690"/>
                    <a:pt x="4228" y="7462"/>
                  </a:cubicBezTo>
                  <a:cubicBezTo>
                    <a:pt x="4000" y="6844"/>
                    <a:pt x="4195" y="6357"/>
                    <a:pt x="4553" y="5804"/>
                  </a:cubicBezTo>
                  <a:cubicBezTo>
                    <a:pt x="4823" y="5368"/>
                    <a:pt x="4934" y="5184"/>
                    <a:pt x="5182" y="5184"/>
                  </a:cubicBezTo>
                  <a:cubicBezTo>
                    <a:pt x="5322" y="5184"/>
                    <a:pt x="5507" y="5243"/>
                    <a:pt x="5789" y="5349"/>
                  </a:cubicBezTo>
                  <a:cubicBezTo>
                    <a:pt x="5976" y="5411"/>
                    <a:pt x="6101" y="5454"/>
                    <a:pt x="6192" y="5454"/>
                  </a:cubicBezTo>
                  <a:cubicBezTo>
                    <a:pt x="6336" y="5454"/>
                    <a:pt x="6392" y="5344"/>
                    <a:pt x="6472" y="5023"/>
                  </a:cubicBezTo>
                  <a:cubicBezTo>
                    <a:pt x="6647" y="4497"/>
                    <a:pt x="6981" y="4233"/>
                    <a:pt x="7473" y="4233"/>
                  </a:cubicBezTo>
                  <a:cubicBezTo>
                    <a:pt x="7527" y="4233"/>
                    <a:pt x="7584" y="4236"/>
                    <a:pt x="7642" y="4243"/>
                  </a:cubicBezTo>
                  <a:cubicBezTo>
                    <a:pt x="7687" y="4246"/>
                    <a:pt x="7732" y="4247"/>
                    <a:pt x="7776" y="4247"/>
                  </a:cubicBezTo>
                  <a:cubicBezTo>
                    <a:pt x="8170" y="4247"/>
                    <a:pt x="8546" y="4141"/>
                    <a:pt x="8940" y="4141"/>
                  </a:cubicBezTo>
                  <a:cubicBezTo>
                    <a:pt x="8984" y="4141"/>
                    <a:pt x="9028" y="4142"/>
                    <a:pt x="9073" y="4145"/>
                  </a:cubicBezTo>
                  <a:cubicBezTo>
                    <a:pt x="9333" y="4145"/>
                    <a:pt x="9398" y="4015"/>
                    <a:pt x="9463" y="3820"/>
                  </a:cubicBezTo>
                  <a:cubicBezTo>
                    <a:pt x="9594" y="3397"/>
                    <a:pt x="9724" y="2942"/>
                    <a:pt x="9854" y="2519"/>
                  </a:cubicBezTo>
                  <a:cubicBezTo>
                    <a:pt x="10016" y="1804"/>
                    <a:pt x="9984" y="1121"/>
                    <a:pt x="9951" y="406"/>
                  </a:cubicBezTo>
                  <a:cubicBezTo>
                    <a:pt x="9951" y="243"/>
                    <a:pt x="9854" y="80"/>
                    <a:pt x="9691" y="15"/>
                  </a:cubicBezTo>
                  <a:cubicBezTo>
                    <a:pt x="9660" y="5"/>
                    <a:pt x="9632" y="1"/>
                    <a:pt x="9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6301475" y="2396688"/>
              <a:ext cx="373200" cy="404375"/>
            </a:xfrm>
            <a:custGeom>
              <a:avLst/>
              <a:gdLst/>
              <a:ahLst/>
              <a:cxnLst/>
              <a:rect l="l" t="t" r="r" b="b"/>
              <a:pathLst>
                <a:path w="14928" h="16175" extrusionOk="0">
                  <a:moveTo>
                    <a:pt x="12302" y="0"/>
                  </a:moveTo>
                  <a:cubicBezTo>
                    <a:pt x="12202" y="0"/>
                    <a:pt x="12077" y="45"/>
                    <a:pt x="11903" y="112"/>
                  </a:cubicBezTo>
                  <a:cubicBezTo>
                    <a:pt x="11253" y="373"/>
                    <a:pt x="11025" y="990"/>
                    <a:pt x="10537" y="1381"/>
                  </a:cubicBezTo>
                  <a:cubicBezTo>
                    <a:pt x="10277" y="1608"/>
                    <a:pt x="10017" y="1869"/>
                    <a:pt x="9692" y="1999"/>
                  </a:cubicBezTo>
                  <a:cubicBezTo>
                    <a:pt x="9074" y="2324"/>
                    <a:pt x="8716" y="2844"/>
                    <a:pt x="8684" y="3560"/>
                  </a:cubicBezTo>
                  <a:cubicBezTo>
                    <a:pt x="8684" y="3950"/>
                    <a:pt x="8618" y="4307"/>
                    <a:pt x="8293" y="4568"/>
                  </a:cubicBezTo>
                  <a:cubicBezTo>
                    <a:pt x="8163" y="4665"/>
                    <a:pt x="8066" y="4828"/>
                    <a:pt x="8131" y="4925"/>
                  </a:cubicBezTo>
                  <a:cubicBezTo>
                    <a:pt x="8358" y="5348"/>
                    <a:pt x="8326" y="5933"/>
                    <a:pt x="8651" y="6291"/>
                  </a:cubicBezTo>
                  <a:cubicBezTo>
                    <a:pt x="9009" y="6616"/>
                    <a:pt x="8879" y="6844"/>
                    <a:pt x="8651" y="7104"/>
                  </a:cubicBezTo>
                  <a:cubicBezTo>
                    <a:pt x="8553" y="7267"/>
                    <a:pt x="8391" y="7364"/>
                    <a:pt x="8196" y="7429"/>
                  </a:cubicBezTo>
                  <a:cubicBezTo>
                    <a:pt x="7708" y="7657"/>
                    <a:pt x="7188" y="7820"/>
                    <a:pt x="6732" y="8145"/>
                  </a:cubicBezTo>
                  <a:cubicBezTo>
                    <a:pt x="6614" y="8224"/>
                    <a:pt x="6490" y="8266"/>
                    <a:pt x="6369" y="8266"/>
                  </a:cubicBezTo>
                  <a:cubicBezTo>
                    <a:pt x="6192" y="8266"/>
                    <a:pt x="6022" y="8176"/>
                    <a:pt x="5887" y="7982"/>
                  </a:cubicBezTo>
                  <a:cubicBezTo>
                    <a:pt x="5784" y="7828"/>
                    <a:pt x="5661" y="7734"/>
                    <a:pt x="5485" y="7734"/>
                  </a:cubicBezTo>
                  <a:cubicBezTo>
                    <a:pt x="5438" y="7734"/>
                    <a:pt x="5388" y="7741"/>
                    <a:pt x="5334" y="7755"/>
                  </a:cubicBezTo>
                  <a:cubicBezTo>
                    <a:pt x="5236" y="7755"/>
                    <a:pt x="5074" y="7755"/>
                    <a:pt x="5041" y="7690"/>
                  </a:cubicBezTo>
                  <a:cubicBezTo>
                    <a:pt x="4619" y="7202"/>
                    <a:pt x="4066" y="7299"/>
                    <a:pt x="3545" y="7234"/>
                  </a:cubicBezTo>
                  <a:cubicBezTo>
                    <a:pt x="3285" y="7202"/>
                    <a:pt x="3058" y="7137"/>
                    <a:pt x="2863" y="6974"/>
                  </a:cubicBezTo>
                  <a:cubicBezTo>
                    <a:pt x="2517" y="6682"/>
                    <a:pt x="2128" y="6607"/>
                    <a:pt x="1714" y="6607"/>
                  </a:cubicBezTo>
                  <a:cubicBezTo>
                    <a:pt x="1621" y="6607"/>
                    <a:pt x="1527" y="6610"/>
                    <a:pt x="1432" y="6616"/>
                  </a:cubicBezTo>
                  <a:cubicBezTo>
                    <a:pt x="1237" y="6616"/>
                    <a:pt x="1139" y="6681"/>
                    <a:pt x="1009" y="6811"/>
                  </a:cubicBezTo>
                  <a:cubicBezTo>
                    <a:pt x="684" y="7169"/>
                    <a:pt x="359" y="7462"/>
                    <a:pt x="1" y="7787"/>
                  </a:cubicBezTo>
                  <a:cubicBezTo>
                    <a:pt x="33" y="7787"/>
                    <a:pt x="33" y="7820"/>
                    <a:pt x="66" y="7820"/>
                  </a:cubicBezTo>
                  <a:cubicBezTo>
                    <a:pt x="359" y="8047"/>
                    <a:pt x="359" y="8405"/>
                    <a:pt x="586" y="8633"/>
                  </a:cubicBezTo>
                  <a:cubicBezTo>
                    <a:pt x="716" y="8470"/>
                    <a:pt x="944" y="8340"/>
                    <a:pt x="1074" y="8177"/>
                  </a:cubicBezTo>
                  <a:cubicBezTo>
                    <a:pt x="1276" y="7820"/>
                    <a:pt x="1471" y="7648"/>
                    <a:pt x="1676" y="7648"/>
                  </a:cubicBezTo>
                  <a:cubicBezTo>
                    <a:pt x="1900" y="7648"/>
                    <a:pt x="2136" y="7852"/>
                    <a:pt x="2407" y="8242"/>
                  </a:cubicBezTo>
                  <a:cubicBezTo>
                    <a:pt x="2212" y="8502"/>
                    <a:pt x="1887" y="8633"/>
                    <a:pt x="1757" y="8958"/>
                  </a:cubicBezTo>
                  <a:cubicBezTo>
                    <a:pt x="1812" y="9509"/>
                    <a:pt x="2171" y="9617"/>
                    <a:pt x="2577" y="9617"/>
                  </a:cubicBezTo>
                  <a:cubicBezTo>
                    <a:pt x="2649" y="9617"/>
                    <a:pt x="2723" y="9613"/>
                    <a:pt x="2797" y="9608"/>
                  </a:cubicBezTo>
                  <a:cubicBezTo>
                    <a:pt x="2866" y="9608"/>
                    <a:pt x="2937" y="9605"/>
                    <a:pt x="3008" y="9605"/>
                  </a:cubicBezTo>
                  <a:cubicBezTo>
                    <a:pt x="3271" y="9605"/>
                    <a:pt x="3520" y="9646"/>
                    <a:pt x="3545" y="10031"/>
                  </a:cubicBezTo>
                  <a:cubicBezTo>
                    <a:pt x="3545" y="10324"/>
                    <a:pt x="3643" y="10714"/>
                    <a:pt x="3123" y="10746"/>
                  </a:cubicBezTo>
                  <a:cubicBezTo>
                    <a:pt x="3025" y="10779"/>
                    <a:pt x="2830" y="10876"/>
                    <a:pt x="2830" y="10909"/>
                  </a:cubicBezTo>
                  <a:cubicBezTo>
                    <a:pt x="2895" y="11917"/>
                    <a:pt x="2180" y="12177"/>
                    <a:pt x="1432" y="12470"/>
                  </a:cubicBezTo>
                  <a:cubicBezTo>
                    <a:pt x="1139" y="12567"/>
                    <a:pt x="1009" y="12925"/>
                    <a:pt x="879" y="13185"/>
                  </a:cubicBezTo>
                  <a:cubicBezTo>
                    <a:pt x="749" y="13413"/>
                    <a:pt x="716" y="13608"/>
                    <a:pt x="521" y="13738"/>
                  </a:cubicBezTo>
                  <a:cubicBezTo>
                    <a:pt x="554" y="13836"/>
                    <a:pt x="586" y="13933"/>
                    <a:pt x="619" y="14031"/>
                  </a:cubicBezTo>
                  <a:cubicBezTo>
                    <a:pt x="716" y="14356"/>
                    <a:pt x="879" y="14616"/>
                    <a:pt x="1237" y="14681"/>
                  </a:cubicBezTo>
                  <a:cubicBezTo>
                    <a:pt x="1399" y="14714"/>
                    <a:pt x="1562" y="14779"/>
                    <a:pt x="1659" y="14909"/>
                  </a:cubicBezTo>
                  <a:cubicBezTo>
                    <a:pt x="2065" y="15416"/>
                    <a:pt x="2549" y="15646"/>
                    <a:pt x="3113" y="15646"/>
                  </a:cubicBezTo>
                  <a:cubicBezTo>
                    <a:pt x="3272" y="15646"/>
                    <a:pt x="3438" y="15628"/>
                    <a:pt x="3610" y="15592"/>
                  </a:cubicBezTo>
                  <a:cubicBezTo>
                    <a:pt x="3696" y="15577"/>
                    <a:pt x="3780" y="15569"/>
                    <a:pt x="3862" y="15569"/>
                  </a:cubicBezTo>
                  <a:cubicBezTo>
                    <a:pt x="4153" y="15569"/>
                    <a:pt x="4416" y="15670"/>
                    <a:pt x="4619" y="15949"/>
                  </a:cubicBezTo>
                  <a:cubicBezTo>
                    <a:pt x="4734" y="16111"/>
                    <a:pt x="4865" y="16174"/>
                    <a:pt x="5048" y="16174"/>
                  </a:cubicBezTo>
                  <a:cubicBezTo>
                    <a:pt x="5123" y="16174"/>
                    <a:pt x="5207" y="16164"/>
                    <a:pt x="5301" y="16145"/>
                  </a:cubicBezTo>
                  <a:cubicBezTo>
                    <a:pt x="5822" y="16015"/>
                    <a:pt x="6342" y="16015"/>
                    <a:pt x="6765" y="15592"/>
                  </a:cubicBezTo>
                  <a:cubicBezTo>
                    <a:pt x="6797" y="15527"/>
                    <a:pt x="6960" y="15527"/>
                    <a:pt x="7058" y="15527"/>
                  </a:cubicBezTo>
                  <a:cubicBezTo>
                    <a:pt x="7084" y="15528"/>
                    <a:pt x="7111" y="15528"/>
                    <a:pt x="7137" y="15528"/>
                  </a:cubicBezTo>
                  <a:cubicBezTo>
                    <a:pt x="7826" y="15528"/>
                    <a:pt x="8102" y="15112"/>
                    <a:pt x="8196" y="14454"/>
                  </a:cubicBezTo>
                  <a:cubicBezTo>
                    <a:pt x="8260" y="14045"/>
                    <a:pt x="8367" y="13892"/>
                    <a:pt x="8612" y="13892"/>
                  </a:cubicBezTo>
                  <a:cubicBezTo>
                    <a:pt x="8736" y="13892"/>
                    <a:pt x="8897" y="13932"/>
                    <a:pt x="9106" y="13998"/>
                  </a:cubicBezTo>
                  <a:cubicBezTo>
                    <a:pt x="9204" y="13998"/>
                    <a:pt x="9301" y="14063"/>
                    <a:pt x="9399" y="14063"/>
                  </a:cubicBezTo>
                  <a:cubicBezTo>
                    <a:pt x="9603" y="14001"/>
                    <a:pt x="9800" y="13975"/>
                    <a:pt x="9992" y="13975"/>
                  </a:cubicBezTo>
                  <a:cubicBezTo>
                    <a:pt x="10502" y="13975"/>
                    <a:pt x="10975" y="14158"/>
                    <a:pt x="11448" y="14323"/>
                  </a:cubicBezTo>
                  <a:cubicBezTo>
                    <a:pt x="11621" y="14378"/>
                    <a:pt x="11748" y="14410"/>
                    <a:pt x="11844" y="14410"/>
                  </a:cubicBezTo>
                  <a:cubicBezTo>
                    <a:pt x="12037" y="14410"/>
                    <a:pt x="12109" y="14280"/>
                    <a:pt x="12196" y="13933"/>
                  </a:cubicBezTo>
                  <a:cubicBezTo>
                    <a:pt x="12261" y="13706"/>
                    <a:pt x="12293" y="13478"/>
                    <a:pt x="12293" y="13283"/>
                  </a:cubicBezTo>
                  <a:cubicBezTo>
                    <a:pt x="12293" y="11982"/>
                    <a:pt x="12944" y="10844"/>
                    <a:pt x="13334" y="9673"/>
                  </a:cubicBezTo>
                  <a:cubicBezTo>
                    <a:pt x="13529" y="8958"/>
                    <a:pt x="13887" y="8372"/>
                    <a:pt x="14570" y="8015"/>
                  </a:cubicBezTo>
                  <a:cubicBezTo>
                    <a:pt x="14862" y="7852"/>
                    <a:pt x="14927" y="7624"/>
                    <a:pt x="14797" y="7332"/>
                  </a:cubicBezTo>
                  <a:cubicBezTo>
                    <a:pt x="14570" y="6714"/>
                    <a:pt x="14374" y="6096"/>
                    <a:pt x="14082" y="5543"/>
                  </a:cubicBezTo>
                  <a:cubicBezTo>
                    <a:pt x="13659" y="4763"/>
                    <a:pt x="13496" y="3950"/>
                    <a:pt x="13529" y="3104"/>
                  </a:cubicBezTo>
                  <a:cubicBezTo>
                    <a:pt x="13529" y="2576"/>
                    <a:pt x="13593" y="2434"/>
                    <a:pt x="13948" y="2434"/>
                  </a:cubicBezTo>
                  <a:cubicBezTo>
                    <a:pt x="14030" y="2434"/>
                    <a:pt x="14128" y="2442"/>
                    <a:pt x="14244" y="2454"/>
                  </a:cubicBezTo>
                  <a:cubicBezTo>
                    <a:pt x="14315" y="2454"/>
                    <a:pt x="14382" y="2462"/>
                    <a:pt x="14449" y="2462"/>
                  </a:cubicBezTo>
                  <a:cubicBezTo>
                    <a:pt x="14566" y="2462"/>
                    <a:pt x="14685" y="2436"/>
                    <a:pt x="14830" y="2291"/>
                  </a:cubicBezTo>
                  <a:cubicBezTo>
                    <a:pt x="14367" y="2233"/>
                    <a:pt x="14084" y="1815"/>
                    <a:pt x="13638" y="1815"/>
                  </a:cubicBezTo>
                  <a:cubicBezTo>
                    <a:pt x="13583" y="1815"/>
                    <a:pt x="13525" y="1822"/>
                    <a:pt x="13464" y="1836"/>
                  </a:cubicBezTo>
                  <a:cubicBezTo>
                    <a:pt x="13443" y="1843"/>
                    <a:pt x="13423" y="1846"/>
                    <a:pt x="13403" y="1846"/>
                  </a:cubicBezTo>
                  <a:cubicBezTo>
                    <a:pt x="13242" y="1846"/>
                    <a:pt x="13132" y="1623"/>
                    <a:pt x="13074" y="1478"/>
                  </a:cubicBezTo>
                  <a:cubicBezTo>
                    <a:pt x="12944" y="1088"/>
                    <a:pt x="12814" y="698"/>
                    <a:pt x="12651" y="340"/>
                  </a:cubicBezTo>
                  <a:cubicBezTo>
                    <a:pt x="12536" y="92"/>
                    <a:pt x="12444" y="0"/>
                    <a:pt x="123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5962475" y="2884788"/>
              <a:ext cx="476425" cy="505750"/>
            </a:xfrm>
            <a:custGeom>
              <a:avLst/>
              <a:gdLst/>
              <a:ahLst/>
              <a:cxnLst/>
              <a:rect l="l" t="t" r="r" b="b"/>
              <a:pathLst>
                <a:path w="19057" h="20230" extrusionOk="0">
                  <a:moveTo>
                    <a:pt x="7305" y="1"/>
                  </a:moveTo>
                  <a:cubicBezTo>
                    <a:pt x="6964" y="1"/>
                    <a:pt x="7019" y="364"/>
                    <a:pt x="6894" y="458"/>
                  </a:cubicBezTo>
                  <a:cubicBezTo>
                    <a:pt x="6634" y="653"/>
                    <a:pt x="6894" y="978"/>
                    <a:pt x="6537" y="1173"/>
                  </a:cubicBezTo>
                  <a:cubicBezTo>
                    <a:pt x="6392" y="1265"/>
                    <a:pt x="6272" y="1301"/>
                    <a:pt x="6169" y="1301"/>
                  </a:cubicBezTo>
                  <a:cubicBezTo>
                    <a:pt x="5832" y="1301"/>
                    <a:pt x="5672" y="915"/>
                    <a:pt x="5398" y="816"/>
                  </a:cubicBezTo>
                  <a:cubicBezTo>
                    <a:pt x="4911" y="881"/>
                    <a:pt x="4553" y="1141"/>
                    <a:pt x="4520" y="1629"/>
                  </a:cubicBezTo>
                  <a:cubicBezTo>
                    <a:pt x="4488" y="1889"/>
                    <a:pt x="4293" y="2084"/>
                    <a:pt x="4163" y="2084"/>
                  </a:cubicBezTo>
                  <a:cubicBezTo>
                    <a:pt x="3707" y="2116"/>
                    <a:pt x="3512" y="2377"/>
                    <a:pt x="3512" y="2767"/>
                  </a:cubicBezTo>
                  <a:cubicBezTo>
                    <a:pt x="3545" y="3222"/>
                    <a:pt x="3382" y="3677"/>
                    <a:pt x="3837" y="4100"/>
                  </a:cubicBezTo>
                  <a:cubicBezTo>
                    <a:pt x="4585" y="4816"/>
                    <a:pt x="4358" y="5954"/>
                    <a:pt x="3447" y="6441"/>
                  </a:cubicBezTo>
                  <a:cubicBezTo>
                    <a:pt x="3155" y="6572"/>
                    <a:pt x="3122" y="6929"/>
                    <a:pt x="3220" y="6994"/>
                  </a:cubicBezTo>
                  <a:cubicBezTo>
                    <a:pt x="3480" y="7157"/>
                    <a:pt x="3350" y="7385"/>
                    <a:pt x="3415" y="7580"/>
                  </a:cubicBezTo>
                  <a:cubicBezTo>
                    <a:pt x="3498" y="7857"/>
                    <a:pt x="3439" y="8017"/>
                    <a:pt x="3136" y="8017"/>
                  </a:cubicBezTo>
                  <a:cubicBezTo>
                    <a:pt x="3085" y="8017"/>
                    <a:pt x="3026" y="8012"/>
                    <a:pt x="2959" y="8002"/>
                  </a:cubicBezTo>
                  <a:cubicBezTo>
                    <a:pt x="2361" y="7893"/>
                    <a:pt x="1928" y="7834"/>
                    <a:pt x="1602" y="7834"/>
                  </a:cubicBezTo>
                  <a:cubicBezTo>
                    <a:pt x="669" y="7834"/>
                    <a:pt x="602" y="8318"/>
                    <a:pt x="0" y="9498"/>
                  </a:cubicBezTo>
                  <a:cubicBezTo>
                    <a:pt x="488" y="10019"/>
                    <a:pt x="1008" y="10604"/>
                    <a:pt x="1724" y="10897"/>
                  </a:cubicBezTo>
                  <a:cubicBezTo>
                    <a:pt x="2504" y="11222"/>
                    <a:pt x="2862" y="11937"/>
                    <a:pt x="3187" y="12620"/>
                  </a:cubicBezTo>
                  <a:cubicBezTo>
                    <a:pt x="3330" y="12905"/>
                    <a:pt x="3447" y="13191"/>
                    <a:pt x="3781" y="13191"/>
                  </a:cubicBezTo>
                  <a:cubicBezTo>
                    <a:pt x="3828" y="13191"/>
                    <a:pt x="3879" y="13185"/>
                    <a:pt x="3935" y="13173"/>
                  </a:cubicBezTo>
                  <a:cubicBezTo>
                    <a:pt x="4054" y="13152"/>
                    <a:pt x="4169" y="13142"/>
                    <a:pt x="4280" y="13142"/>
                  </a:cubicBezTo>
                  <a:cubicBezTo>
                    <a:pt x="5013" y="13142"/>
                    <a:pt x="5556" y="13588"/>
                    <a:pt x="5951" y="14181"/>
                  </a:cubicBezTo>
                  <a:cubicBezTo>
                    <a:pt x="6341" y="14832"/>
                    <a:pt x="6927" y="15027"/>
                    <a:pt x="7577" y="15124"/>
                  </a:cubicBezTo>
                  <a:cubicBezTo>
                    <a:pt x="8065" y="15189"/>
                    <a:pt x="8488" y="15352"/>
                    <a:pt x="8878" y="15612"/>
                  </a:cubicBezTo>
                  <a:cubicBezTo>
                    <a:pt x="9514" y="16027"/>
                    <a:pt x="10173" y="16324"/>
                    <a:pt x="10915" y="16324"/>
                  </a:cubicBezTo>
                  <a:cubicBezTo>
                    <a:pt x="11047" y="16324"/>
                    <a:pt x="11180" y="16314"/>
                    <a:pt x="11317" y="16295"/>
                  </a:cubicBezTo>
                  <a:cubicBezTo>
                    <a:pt x="11446" y="16277"/>
                    <a:pt x="11577" y="16258"/>
                    <a:pt x="11701" y="16258"/>
                  </a:cubicBezTo>
                  <a:cubicBezTo>
                    <a:pt x="12014" y="16258"/>
                    <a:pt x="12278" y="16376"/>
                    <a:pt x="12325" y="16913"/>
                  </a:cubicBezTo>
                  <a:cubicBezTo>
                    <a:pt x="12390" y="17466"/>
                    <a:pt x="12780" y="17986"/>
                    <a:pt x="13366" y="18149"/>
                  </a:cubicBezTo>
                  <a:cubicBezTo>
                    <a:pt x="13821" y="18246"/>
                    <a:pt x="13788" y="18571"/>
                    <a:pt x="13756" y="18896"/>
                  </a:cubicBezTo>
                  <a:cubicBezTo>
                    <a:pt x="13756" y="19384"/>
                    <a:pt x="14016" y="19742"/>
                    <a:pt x="14439" y="19840"/>
                  </a:cubicBezTo>
                  <a:cubicBezTo>
                    <a:pt x="15024" y="19970"/>
                    <a:pt x="15577" y="20230"/>
                    <a:pt x="16195" y="20230"/>
                  </a:cubicBezTo>
                  <a:cubicBezTo>
                    <a:pt x="16195" y="19905"/>
                    <a:pt x="16195" y="19579"/>
                    <a:pt x="16195" y="19254"/>
                  </a:cubicBezTo>
                  <a:cubicBezTo>
                    <a:pt x="16195" y="18799"/>
                    <a:pt x="16162" y="18441"/>
                    <a:pt x="15675" y="18246"/>
                  </a:cubicBezTo>
                  <a:cubicBezTo>
                    <a:pt x="15349" y="18116"/>
                    <a:pt x="15284" y="17791"/>
                    <a:pt x="15512" y="17498"/>
                  </a:cubicBezTo>
                  <a:cubicBezTo>
                    <a:pt x="16065" y="16750"/>
                    <a:pt x="16097" y="15775"/>
                    <a:pt x="16683" y="15027"/>
                  </a:cubicBezTo>
                  <a:cubicBezTo>
                    <a:pt x="16943" y="14701"/>
                    <a:pt x="17040" y="14311"/>
                    <a:pt x="16553" y="13986"/>
                  </a:cubicBezTo>
                  <a:cubicBezTo>
                    <a:pt x="16260" y="13758"/>
                    <a:pt x="16292" y="13401"/>
                    <a:pt x="16455" y="13075"/>
                  </a:cubicBezTo>
                  <a:cubicBezTo>
                    <a:pt x="16683" y="12588"/>
                    <a:pt x="17105" y="12360"/>
                    <a:pt x="17561" y="12197"/>
                  </a:cubicBezTo>
                  <a:cubicBezTo>
                    <a:pt x="17788" y="12132"/>
                    <a:pt x="17983" y="12100"/>
                    <a:pt x="18211" y="12035"/>
                  </a:cubicBezTo>
                  <a:cubicBezTo>
                    <a:pt x="18569" y="11905"/>
                    <a:pt x="18796" y="11775"/>
                    <a:pt x="18634" y="11287"/>
                  </a:cubicBezTo>
                  <a:cubicBezTo>
                    <a:pt x="18504" y="10799"/>
                    <a:pt x="18471" y="10311"/>
                    <a:pt x="18861" y="9889"/>
                  </a:cubicBezTo>
                  <a:cubicBezTo>
                    <a:pt x="19057" y="9693"/>
                    <a:pt x="18992" y="9466"/>
                    <a:pt x="18764" y="9336"/>
                  </a:cubicBezTo>
                  <a:cubicBezTo>
                    <a:pt x="18341" y="9108"/>
                    <a:pt x="18016" y="8750"/>
                    <a:pt x="17886" y="8328"/>
                  </a:cubicBezTo>
                  <a:cubicBezTo>
                    <a:pt x="17593" y="8328"/>
                    <a:pt x="17496" y="8490"/>
                    <a:pt x="17398" y="8588"/>
                  </a:cubicBezTo>
                  <a:cubicBezTo>
                    <a:pt x="17103" y="8841"/>
                    <a:pt x="16807" y="9012"/>
                    <a:pt x="16485" y="9012"/>
                  </a:cubicBezTo>
                  <a:cubicBezTo>
                    <a:pt x="16311" y="9012"/>
                    <a:pt x="16129" y="8962"/>
                    <a:pt x="15935" y="8848"/>
                  </a:cubicBezTo>
                  <a:cubicBezTo>
                    <a:pt x="15642" y="8718"/>
                    <a:pt x="15349" y="8718"/>
                    <a:pt x="15057" y="8620"/>
                  </a:cubicBezTo>
                  <a:cubicBezTo>
                    <a:pt x="14439" y="8458"/>
                    <a:pt x="14276" y="8067"/>
                    <a:pt x="14601" y="7515"/>
                  </a:cubicBezTo>
                  <a:cubicBezTo>
                    <a:pt x="14797" y="7157"/>
                    <a:pt x="15122" y="6897"/>
                    <a:pt x="15414" y="6637"/>
                  </a:cubicBezTo>
                  <a:cubicBezTo>
                    <a:pt x="15837" y="6279"/>
                    <a:pt x="15805" y="6019"/>
                    <a:pt x="15349" y="5759"/>
                  </a:cubicBezTo>
                  <a:cubicBezTo>
                    <a:pt x="14862" y="5466"/>
                    <a:pt x="14569" y="5076"/>
                    <a:pt x="14341" y="4620"/>
                  </a:cubicBezTo>
                  <a:cubicBezTo>
                    <a:pt x="14244" y="4401"/>
                    <a:pt x="14146" y="4236"/>
                    <a:pt x="13966" y="4236"/>
                  </a:cubicBezTo>
                  <a:cubicBezTo>
                    <a:pt x="13906" y="4236"/>
                    <a:pt x="13837" y="4255"/>
                    <a:pt x="13756" y="4295"/>
                  </a:cubicBezTo>
                  <a:cubicBezTo>
                    <a:pt x="13525" y="4415"/>
                    <a:pt x="13302" y="4459"/>
                    <a:pt x="13083" y="4459"/>
                  </a:cubicBezTo>
                  <a:cubicBezTo>
                    <a:pt x="12531" y="4459"/>
                    <a:pt x="12006" y="4179"/>
                    <a:pt x="11447" y="4133"/>
                  </a:cubicBezTo>
                  <a:cubicBezTo>
                    <a:pt x="11057" y="4068"/>
                    <a:pt x="10862" y="3677"/>
                    <a:pt x="10764" y="3287"/>
                  </a:cubicBezTo>
                  <a:cubicBezTo>
                    <a:pt x="10536" y="2507"/>
                    <a:pt x="10016" y="1921"/>
                    <a:pt x="9496" y="1336"/>
                  </a:cubicBezTo>
                  <a:cubicBezTo>
                    <a:pt x="9268" y="1076"/>
                    <a:pt x="9073" y="816"/>
                    <a:pt x="9008" y="523"/>
                  </a:cubicBezTo>
                  <a:cubicBezTo>
                    <a:pt x="8748" y="686"/>
                    <a:pt x="8423" y="751"/>
                    <a:pt x="8163" y="913"/>
                  </a:cubicBezTo>
                  <a:cubicBezTo>
                    <a:pt x="8032" y="751"/>
                    <a:pt x="7772" y="653"/>
                    <a:pt x="7772" y="425"/>
                  </a:cubicBezTo>
                  <a:cubicBezTo>
                    <a:pt x="7772" y="100"/>
                    <a:pt x="7642" y="3"/>
                    <a:pt x="7350" y="3"/>
                  </a:cubicBezTo>
                  <a:cubicBezTo>
                    <a:pt x="7334" y="1"/>
                    <a:pt x="7319" y="1"/>
                    <a:pt x="73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7"/>
            <p:cNvSpPr/>
            <p:nvPr/>
          </p:nvSpPr>
          <p:spPr>
            <a:xfrm>
              <a:off x="6390100" y="1543413"/>
              <a:ext cx="671550" cy="737225"/>
            </a:xfrm>
            <a:custGeom>
              <a:avLst/>
              <a:gdLst/>
              <a:ahLst/>
              <a:cxnLst/>
              <a:rect l="l" t="t" r="r" b="b"/>
              <a:pathLst>
                <a:path w="26862" h="29489" extrusionOk="0">
                  <a:moveTo>
                    <a:pt x="5366" y="0"/>
                  </a:moveTo>
                  <a:cubicBezTo>
                    <a:pt x="5204" y="163"/>
                    <a:pt x="5041" y="358"/>
                    <a:pt x="4878" y="553"/>
                  </a:cubicBezTo>
                  <a:cubicBezTo>
                    <a:pt x="4228" y="1464"/>
                    <a:pt x="3415" y="1854"/>
                    <a:pt x="2407" y="2049"/>
                  </a:cubicBezTo>
                  <a:cubicBezTo>
                    <a:pt x="2147" y="2114"/>
                    <a:pt x="1919" y="2179"/>
                    <a:pt x="1691" y="2212"/>
                  </a:cubicBezTo>
                  <a:cubicBezTo>
                    <a:pt x="1366" y="2277"/>
                    <a:pt x="1106" y="2342"/>
                    <a:pt x="1041" y="2699"/>
                  </a:cubicBezTo>
                  <a:cubicBezTo>
                    <a:pt x="1009" y="3057"/>
                    <a:pt x="1171" y="3252"/>
                    <a:pt x="1464" y="3382"/>
                  </a:cubicBezTo>
                  <a:cubicBezTo>
                    <a:pt x="1659" y="3447"/>
                    <a:pt x="1854" y="3578"/>
                    <a:pt x="1854" y="3805"/>
                  </a:cubicBezTo>
                  <a:cubicBezTo>
                    <a:pt x="2017" y="5041"/>
                    <a:pt x="2765" y="6114"/>
                    <a:pt x="2862" y="7382"/>
                  </a:cubicBezTo>
                  <a:cubicBezTo>
                    <a:pt x="2895" y="7805"/>
                    <a:pt x="2765" y="8195"/>
                    <a:pt x="2439" y="8520"/>
                  </a:cubicBezTo>
                  <a:cubicBezTo>
                    <a:pt x="976" y="8163"/>
                    <a:pt x="878" y="7903"/>
                    <a:pt x="1887" y="6537"/>
                  </a:cubicBezTo>
                  <a:cubicBezTo>
                    <a:pt x="1691" y="6439"/>
                    <a:pt x="1496" y="6309"/>
                    <a:pt x="1334" y="6147"/>
                  </a:cubicBezTo>
                  <a:cubicBezTo>
                    <a:pt x="1301" y="6634"/>
                    <a:pt x="1171" y="7090"/>
                    <a:pt x="683" y="7447"/>
                  </a:cubicBezTo>
                  <a:cubicBezTo>
                    <a:pt x="618" y="7512"/>
                    <a:pt x="521" y="7642"/>
                    <a:pt x="521" y="7707"/>
                  </a:cubicBezTo>
                  <a:cubicBezTo>
                    <a:pt x="618" y="8293"/>
                    <a:pt x="391" y="8748"/>
                    <a:pt x="98" y="9236"/>
                  </a:cubicBezTo>
                  <a:cubicBezTo>
                    <a:pt x="0" y="9399"/>
                    <a:pt x="65" y="9529"/>
                    <a:pt x="196" y="9659"/>
                  </a:cubicBezTo>
                  <a:cubicBezTo>
                    <a:pt x="293" y="9756"/>
                    <a:pt x="391" y="9854"/>
                    <a:pt x="521" y="9919"/>
                  </a:cubicBezTo>
                  <a:cubicBezTo>
                    <a:pt x="2244" y="10992"/>
                    <a:pt x="3317" y="12683"/>
                    <a:pt x="4618" y="14146"/>
                  </a:cubicBezTo>
                  <a:cubicBezTo>
                    <a:pt x="5301" y="14927"/>
                    <a:pt x="4943" y="15805"/>
                    <a:pt x="4911" y="16650"/>
                  </a:cubicBezTo>
                  <a:cubicBezTo>
                    <a:pt x="4911" y="16831"/>
                    <a:pt x="4747" y="16889"/>
                    <a:pt x="4582" y="16889"/>
                  </a:cubicBezTo>
                  <a:cubicBezTo>
                    <a:pt x="4539" y="16889"/>
                    <a:pt x="4496" y="16885"/>
                    <a:pt x="4456" y="16878"/>
                  </a:cubicBezTo>
                  <a:cubicBezTo>
                    <a:pt x="4065" y="16845"/>
                    <a:pt x="3740" y="16650"/>
                    <a:pt x="3415" y="16455"/>
                  </a:cubicBezTo>
                  <a:cubicBezTo>
                    <a:pt x="3231" y="16347"/>
                    <a:pt x="3061" y="16293"/>
                    <a:pt x="2910" y="16293"/>
                  </a:cubicBezTo>
                  <a:cubicBezTo>
                    <a:pt x="2609" y="16293"/>
                    <a:pt x="2385" y="16509"/>
                    <a:pt x="2277" y="16943"/>
                  </a:cubicBezTo>
                  <a:cubicBezTo>
                    <a:pt x="2244" y="17073"/>
                    <a:pt x="2244" y="17203"/>
                    <a:pt x="2244" y="17333"/>
                  </a:cubicBezTo>
                  <a:cubicBezTo>
                    <a:pt x="2212" y="17724"/>
                    <a:pt x="2049" y="17951"/>
                    <a:pt x="1659" y="17984"/>
                  </a:cubicBezTo>
                  <a:cubicBezTo>
                    <a:pt x="1529" y="18016"/>
                    <a:pt x="1399" y="18016"/>
                    <a:pt x="1269" y="18081"/>
                  </a:cubicBezTo>
                  <a:cubicBezTo>
                    <a:pt x="911" y="18179"/>
                    <a:pt x="813" y="18537"/>
                    <a:pt x="1139" y="18732"/>
                  </a:cubicBezTo>
                  <a:cubicBezTo>
                    <a:pt x="1594" y="18992"/>
                    <a:pt x="1887" y="19317"/>
                    <a:pt x="1854" y="19870"/>
                  </a:cubicBezTo>
                  <a:cubicBezTo>
                    <a:pt x="1822" y="20032"/>
                    <a:pt x="1952" y="20130"/>
                    <a:pt x="2082" y="20162"/>
                  </a:cubicBezTo>
                  <a:cubicBezTo>
                    <a:pt x="2569" y="20390"/>
                    <a:pt x="2700" y="20813"/>
                    <a:pt x="2667" y="21236"/>
                  </a:cubicBezTo>
                  <a:cubicBezTo>
                    <a:pt x="2602" y="22114"/>
                    <a:pt x="3317" y="22569"/>
                    <a:pt x="3643" y="23219"/>
                  </a:cubicBezTo>
                  <a:cubicBezTo>
                    <a:pt x="3688" y="23332"/>
                    <a:pt x="3779" y="23366"/>
                    <a:pt x="3874" y="23366"/>
                  </a:cubicBezTo>
                  <a:cubicBezTo>
                    <a:pt x="3917" y="23366"/>
                    <a:pt x="3960" y="23359"/>
                    <a:pt x="4000" y="23349"/>
                  </a:cubicBezTo>
                  <a:cubicBezTo>
                    <a:pt x="4651" y="23187"/>
                    <a:pt x="5334" y="23057"/>
                    <a:pt x="5952" y="22862"/>
                  </a:cubicBezTo>
                  <a:cubicBezTo>
                    <a:pt x="6104" y="22813"/>
                    <a:pt x="6266" y="22790"/>
                    <a:pt x="6429" y="22790"/>
                  </a:cubicBezTo>
                  <a:cubicBezTo>
                    <a:pt x="7033" y="22790"/>
                    <a:pt x="7645" y="23111"/>
                    <a:pt x="7773" y="23675"/>
                  </a:cubicBezTo>
                  <a:cubicBezTo>
                    <a:pt x="7968" y="24683"/>
                    <a:pt x="8423" y="25561"/>
                    <a:pt x="8878" y="26439"/>
                  </a:cubicBezTo>
                  <a:cubicBezTo>
                    <a:pt x="9106" y="26862"/>
                    <a:pt x="9203" y="27317"/>
                    <a:pt x="9106" y="27805"/>
                  </a:cubicBezTo>
                  <a:cubicBezTo>
                    <a:pt x="9008" y="28195"/>
                    <a:pt x="9008" y="28618"/>
                    <a:pt x="9073" y="29008"/>
                  </a:cubicBezTo>
                  <a:cubicBezTo>
                    <a:pt x="9133" y="29328"/>
                    <a:pt x="9267" y="29488"/>
                    <a:pt x="9452" y="29488"/>
                  </a:cubicBezTo>
                  <a:cubicBezTo>
                    <a:pt x="9568" y="29488"/>
                    <a:pt x="9704" y="29426"/>
                    <a:pt x="9854" y="29300"/>
                  </a:cubicBezTo>
                  <a:cubicBezTo>
                    <a:pt x="10147" y="29073"/>
                    <a:pt x="10407" y="28845"/>
                    <a:pt x="10699" y="28618"/>
                  </a:cubicBezTo>
                  <a:cubicBezTo>
                    <a:pt x="11006" y="28362"/>
                    <a:pt x="11353" y="28187"/>
                    <a:pt x="11756" y="28187"/>
                  </a:cubicBezTo>
                  <a:cubicBezTo>
                    <a:pt x="11866" y="28187"/>
                    <a:pt x="11980" y="28200"/>
                    <a:pt x="12098" y="28227"/>
                  </a:cubicBezTo>
                  <a:cubicBezTo>
                    <a:pt x="12157" y="28239"/>
                    <a:pt x="12212" y="28247"/>
                    <a:pt x="12263" y="28247"/>
                  </a:cubicBezTo>
                  <a:cubicBezTo>
                    <a:pt x="12351" y="28247"/>
                    <a:pt x="12426" y="28224"/>
                    <a:pt x="12488" y="28162"/>
                  </a:cubicBezTo>
                  <a:cubicBezTo>
                    <a:pt x="12358" y="27317"/>
                    <a:pt x="12553" y="26959"/>
                    <a:pt x="13301" y="26666"/>
                  </a:cubicBezTo>
                  <a:cubicBezTo>
                    <a:pt x="13413" y="26633"/>
                    <a:pt x="13520" y="26611"/>
                    <a:pt x="13618" y="26611"/>
                  </a:cubicBezTo>
                  <a:cubicBezTo>
                    <a:pt x="13804" y="26611"/>
                    <a:pt x="13952" y="26692"/>
                    <a:pt x="14016" y="26927"/>
                  </a:cubicBezTo>
                  <a:cubicBezTo>
                    <a:pt x="14114" y="27284"/>
                    <a:pt x="14309" y="27512"/>
                    <a:pt x="14569" y="27707"/>
                  </a:cubicBezTo>
                  <a:cubicBezTo>
                    <a:pt x="14862" y="27935"/>
                    <a:pt x="14894" y="28260"/>
                    <a:pt x="15025" y="28585"/>
                  </a:cubicBezTo>
                  <a:cubicBezTo>
                    <a:pt x="15118" y="28833"/>
                    <a:pt x="15240" y="29140"/>
                    <a:pt x="15561" y="29140"/>
                  </a:cubicBezTo>
                  <a:cubicBezTo>
                    <a:pt x="15577" y="29140"/>
                    <a:pt x="15593" y="29139"/>
                    <a:pt x="15610" y="29138"/>
                  </a:cubicBezTo>
                  <a:cubicBezTo>
                    <a:pt x="15935" y="29138"/>
                    <a:pt x="16098" y="28845"/>
                    <a:pt x="16228" y="28553"/>
                  </a:cubicBezTo>
                  <a:cubicBezTo>
                    <a:pt x="16358" y="28162"/>
                    <a:pt x="16423" y="27707"/>
                    <a:pt x="16911" y="27544"/>
                  </a:cubicBezTo>
                  <a:cubicBezTo>
                    <a:pt x="17190" y="27451"/>
                    <a:pt x="17470" y="27375"/>
                    <a:pt x="17761" y="27375"/>
                  </a:cubicBezTo>
                  <a:cubicBezTo>
                    <a:pt x="17877" y="27375"/>
                    <a:pt x="17994" y="27387"/>
                    <a:pt x="18114" y="27414"/>
                  </a:cubicBezTo>
                  <a:cubicBezTo>
                    <a:pt x="18183" y="27432"/>
                    <a:pt x="18247" y="27440"/>
                    <a:pt x="18307" y="27440"/>
                  </a:cubicBezTo>
                  <a:cubicBezTo>
                    <a:pt x="18584" y="27440"/>
                    <a:pt x="18766" y="27265"/>
                    <a:pt x="18927" y="27024"/>
                  </a:cubicBezTo>
                  <a:cubicBezTo>
                    <a:pt x="19089" y="26796"/>
                    <a:pt x="19252" y="26536"/>
                    <a:pt x="19447" y="26309"/>
                  </a:cubicBezTo>
                  <a:cubicBezTo>
                    <a:pt x="19580" y="26122"/>
                    <a:pt x="19757" y="25958"/>
                    <a:pt x="19977" y="25958"/>
                  </a:cubicBezTo>
                  <a:cubicBezTo>
                    <a:pt x="20026" y="25958"/>
                    <a:pt x="20077" y="25966"/>
                    <a:pt x="20130" y="25983"/>
                  </a:cubicBezTo>
                  <a:cubicBezTo>
                    <a:pt x="20231" y="26017"/>
                    <a:pt x="20312" y="26033"/>
                    <a:pt x="20380" y="26033"/>
                  </a:cubicBezTo>
                  <a:cubicBezTo>
                    <a:pt x="20575" y="26033"/>
                    <a:pt x="20660" y="25899"/>
                    <a:pt x="20780" y="25658"/>
                  </a:cubicBezTo>
                  <a:cubicBezTo>
                    <a:pt x="21008" y="25170"/>
                    <a:pt x="21171" y="24748"/>
                    <a:pt x="21138" y="24195"/>
                  </a:cubicBezTo>
                  <a:cubicBezTo>
                    <a:pt x="21073" y="23610"/>
                    <a:pt x="21268" y="23057"/>
                    <a:pt x="21724" y="22634"/>
                  </a:cubicBezTo>
                  <a:cubicBezTo>
                    <a:pt x="22081" y="22276"/>
                    <a:pt x="22146" y="21723"/>
                    <a:pt x="22699" y="21528"/>
                  </a:cubicBezTo>
                  <a:cubicBezTo>
                    <a:pt x="22862" y="21463"/>
                    <a:pt x="22862" y="21203"/>
                    <a:pt x="22894" y="21008"/>
                  </a:cubicBezTo>
                  <a:cubicBezTo>
                    <a:pt x="22894" y="20748"/>
                    <a:pt x="22829" y="20520"/>
                    <a:pt x="22764" y="20293"/>
                  </a:cubicBezTo>
                  <a:cubicBezTo>
                    <a:pt x="22569" y="19545"/>
                    <a:pt x="22602" y="19415"/>
                    <a:pt x="23317" y="19154"/>
                  </a:cubicBezTo>
                  <a:cubicBezTo>
                    <a:pt x="24032" y="18862"/>
                    <a:pt x="24585" y="18471"/>
                    <a:pt x="25041" y="17821"/>
                  </a:cubicBezTo>
                  <a:cubicBezTo>
                    <a:pt x="25496" y="17138"/>
                    <a:pt x="26244" y="16780"/>
                    <a:pt x="26862" y="16228"/>
                  </a:cubicBezTo>
                  <a:cubicBezTo>
                    <a:pt x="26829" y="15902"/>
                    <a:pt x="26471" y="15837"/>
                    <a:pt x="26504" y="15512"/>
                  </a:cubicBezTo>
                  <a:cubicBezTo>
                    <a:pt x="26114" y="15512"/>
                    <a:pt x="25951" y="15805"/>
                    <a:pt x="25723" y="15967"/>
                  </a:cubicBezTo>
                  <a:cubicBezTo>
                    <a:pt x="25317" y="16238"/>
                    <a:pt x="24910" y="16487"/>
                    <a:pt x="24429" y="16487"/>
                  </a:cubicBezTo>
                  <a:cubicBezTo>
                    <a:pt x="24332" y="16487"/>
                    <a:pt x="24233" y="16477"/>
                    <a:pt x="24130" y="16455"/>
                  </a:cubicBezTo>
                  <a:cubicBezTo>
                    <a:pt x="23740" y="16390"/>
                    <a:pt x="23447" y="16163"/>
                    <a:pt x="23382" y="15740"/>
                  </a:cubicBezTo>
                  <a:cubicBezTo>
                    <a:pt x="23350" y="15545"/>
                    <a:pt x="23382" y="15317"/>
                    <a:pt x="23284" y="15187"/>
                  </a:cubicBezTo>
                  <a:cubicBezTo>
                    <a:pt x="22862" y="14439"/>
                    <a:pt x="22829" y="13756"/>
                    <a:pt x="23252" y="13008"/>
                  </a:cubicBezTo>
                  <a:cubicBezTo>
                    <a:pt x="23284" y="12976"/>
                    <a:pt x="23252" y="12911"/>
                    <a:pt x="23219" y="12878"/>
                  </a:cubicBezTo>
                  <a:cubicBezTo>
                    <a:pt x="22894" y="12943"/>
                    <a:pt x="22829" y="13268"/>
                    <a:pt x="22667" y="13496"/>
                  </a:cubicBezTo>
                  <a:cubicBezTo>
                    <a:pt x="22515" y="13715"/>
                    <a:pt x="22398" y="13830"/>
                    <a:pt x="22270" y="13830"/>
                  </a:cubicBezTo>
                  <a:cubicBezTo>
                    <a:pt x="22153" y="13830"/>
                    <a:pt x="22026" y="13732"/>
                    <a:pt x="21854" y="13528"/>
                  </a:cubicBezTo>
                  <a:cubicBezTo>
                    <a:pt x="21561" y="13171"/>
                    <a:pt x="21366" y="12781"/>
                    <a:pt x="21431" y="12293"/>
                  </a:cubicBezTo>
                  <a:cubicBezTo>
                    <a:pt x="21496" y="11837"/>
                    <a:pt x="21496" y="11350"/>
                    <a:pt x="21561" y="10894"/>
                  </a:cubicBezTo>
                  <a:cubicBezTo>
                    <a:pt x="21561" y="10797"/>
                    <a:pt x="21528" y="10634"/>
                    <a:pt x="21593" y="10602"/>
                  </a:cubicBezTo>
                  <a:cubicBezTo>
                    <a:pt x="22211" y="10049"/>
                    <a:pt x="21886" y="9399"/>
                    <a:pt x="21821" y="8813"/>
                  </a:cubicBezTo>
                  <a:cubicBezTo>
                    <a:pt x="21724" y="8065"/>
                    <a:pt x="21268" y="7480"/>
                    <a:pt x="20715" y="6960"/>
                  </a:cubicBezTo>
                  <a:cubicBezTo>
                    <a:pt x="20553" y="6797"/>
                    <a:pt x="20325" y="6699"/>
                    <a:pt x="20130" y="6537"/>
                  </a:cubicBezTo>
                  <a:cubicBezTo>
                    <a:pt x="20000" y="6455"/>
                    <a:pt x="19878" y="6399"/>
                    <a:pt x="19760" y="6399"/>
                  </a:cubicBezTo>
                  <a:cubicBezTo>
                    <a:pt x="19642" y="6399"/>
                    <a:pt x="19528" y="6455"/>
                    <a:pt x="19415" y="6602"/>
                  </a:cubicBezTo>
                  <a:cubicBezTo>
                    <a:pt x="19285" y="6764"/>
                    <a:pt x="19089" y="6862"/>
                    <a:pt x="18862" y="6862"/>
                  </a:cubicBezTo>
                  <a:cubicBezTo>
                    <a:pt x="18309" y="6927"/>
                    <a:pt x="17756" y="7025"/>
                    <a:pt x="17268" y="7382"/>
                  </a:cubicBezTo>
                  <a:cubicBezTo>
                    <a:pt x="17162" y="7467"/>
                    <a:pt x="17059" y="7500"/>
                    <a:pt x="16958" y="7500"/>
                  </a:cubicBezTo>
                  <a:cubicBezTo>
                    <a:pt x="16752" y="7500"/>
                    <a:pt x="16555" y="7362"/>
                    <a:pt x="16358" y="7252"/>
                  </a:cubicBezTo>
                  <a:cubicBezTo>
                    <a:pt x="16214" y="7151"/>
                    <a:pt x="16088" y="7095"/>
                    <a:pt x="15971" y="7095"/>
                  </a:cubicBezTo>
                  <a:cubicBezTo>
                    <a:pt x="15824" y="7095"/>
                    <a:pt x="15690" y="7183"/>
                    <a:pt x="15545" y="7382"/>
                  </a:cubicBezTo>
                  <a:cubicBezTo>
                    <a:pt x="15090" y="8065"/>
                    <a:pt x="14764" y="8878"/>
                    <a:pt x="13919" y="9268"/>
                  </a:cubicBezTo>
                  <a:cubicBezTo>
                    <a:pt x="13789" y="9301"/>
                    <a:pt x="13789" y="9496"/>
                    <a:pt x="13756" y="9626"/>
                  </a:cubicBezTo>
                  <a:cubicBezTo>
                    <a:pt x="13646" y="10023"/>
                    <a:pt x="13596" y="10166"/>
                    <a:pt x="13402" y="10166"/>
                  </a:cubicBezTo>
                  <a:cubicBezTo>
                    <a:pt x="13310" y="10166"/>
                    <a:pt x="13186" y="10134"/>
                    <a:pt x="13008" y="10081"/>
                  </a:cubicBezTo>
                  <a:cubicBezTo>
                    <a:pt x="12930" y="10055"/>
                    <a:pt x="12868" y="10043"/>
                    <a:pt x="12816" y="10043"/>
                  </a:cubicBezTo>
                  <a:cubicBezTo>
                    <a:pt x="12676" y="10043"/>
                    <a:pt x="12616" y="10134"/>
                    <a:pt x="12520" y="10277"/>
                  </a:cubicBezTo>
                  <a:cubicBezTo>
                    <a:pt x="12065" y="11024"/>
                    <a:pt x="11447" y="11675"/>
                    <a:pt x="11220" y="12520"/>
                  </a:cubicBezTo>
                  <a:cubicBezTo>
                    <a:pt x="11122" y="13008"/>
                    <a:pt x="10699" y="13171"/>
                    <a:pt x="10244" y="13236"/>
                  </a:cubicBezTo>
                  <a:cubicBezTo>
                    <a:pt x="10014" y="13268"/>
                    <a:pt x="9782" y="13278"/>
                    <a:pt x="9549" y="13278"/>
                  </a:cubicBezTo>
                  <a:cubicBezTo>
                    <a:pt x="9101" y="13278"/>
                    <a:pt x="8650" y="13240"/>
                    <a:pt x="8203" y="13240"/>
                  </a:cubicBezTo>
                  <a:cubicBezTo>
                    <a:pt x="7928" y="13240"/>
                    <a:pt x="7654" y="13254"/>
                    <a:pt x="7382" y="13301"/>
                  </a:cubicBezTo>
                  <a:cubicBezTo>
                    <a:pt x="7188" y="13334"/>
                    <a:pt x="7010" y="13351"/>
                    <a:pt x="6847" y="13351"/>
                  </a:cubicBezTo>
                  <a:cubicBezTo>
                    <a:pt x="6053" y="13351"/>
                    <a:pt x="5609" y="12944"/>
                    <a:pt x="5366" y="12000"/>
                  </a:cubicBezTo>
                  <a:cubicBezTo>
                    <a:pt x="5204" y="11382"/>
                    <a:pt x="4683" y="10862"/>
                    <a:pt x="4553" y="10179"/>
                  </a:cubicBezTo>
                  <a:cubicBezTo>
                    <a:pt x="4423" y="9561"/>
                    <a:pt x="4488" y="9041"/>
                    <a:pt x="4976" y="8618"/>
                  </a:cubicBezTo>
                  <a:cubicBezTo>
                    <a:pt x="5366" y="8260"/>
                    <a:pt x="5561" y="7773"/>
                    <a:pt x="5594" y="7220"/>
                  </a:cubicBezTo>
                  <a:cubicBezTo>
                    <a:pt x="5659" y="6537"/>
                    <a:pt x="5919" y="5854"/>
                    <a:pt x="6082" y="5171"/>
                  </a:cubicBezTo>
                  <a:cubicBezTo>
                    <a:pt x="6147" y="4781"/>
                    <a:pt x="6439" y="4521"/>
                    <a:pt x="6765" y="4293"/>
                  </a:cubicBezTo>
                  <a:cubicBezTo>
                    <a:pt x="7122" y="4033"/>
                    <a:pt x="7317" y="3675"/>
                    <a:pt x="7382" y="3220"/>
                  </a:cubicBezTo>
                  <a:cubicBezTo>
                    <a:pt x="7447" y="2634"/>
                    <a:pt x="7447" y="2569"/>
                    <a:pt x="6830" y="2374"/>
                  </a:cubicBezTo>
                  <a:cubicBezTo>
                    <a:pt x="6407" y="2212"/>
                    <a:pt x="6179" y="1919"/>
                    <a:pt x="6114" y="1496"/>
                  </a:cubicBezTo>
                  <a:cubicBezTo>
                    <a:pt x="6049" y="1008"/>
                    <a:pt x="6017" y="553"/>
                    <a:pt x="5529" y="293"/>
                  </a:cubicBezTo>
                  <a:cubicBezTo>
                    <a:pt x="5464" y="261"/>
                    <a:pt x="5399" y="163"/>
                    <a:pt x="5399" y="98"/>
                  </a:cubicBezTo>
                  <a:cubicBezTo>
                    <a:pt x="5399" y="65"/>
                    <a:pt x="5366" y="33"/>
                    <a:pt x="5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7"/>
            <p:cNvSpPr/>
            <p:nvPr/>
          </p:nvSpPr>
          <p:spPr>
            <a:xfrm>
              <a:off x="6194975" y="1601488"/>
              <a:ext cx="410600" cy="986425"/>
            </a:xfrm>
            <a:custGeom>
              <a:avLst/>
              <a:gdLst/>
              <a:ahLst/>
              <a:cxnLst/>
              <a:rect l="l" t="t" r="r" b="b"/>
              <a:pathLst>
                <a:path w="16424" h="39457" extrusionOk="0">
                  <a:moveTo>
                    <a:pt x="5372" y="1"/>
                  </a:moveTo>
                  <a:cubicBezTo>
                    <a:pt x="5195" y="1"/>
                    <a:pt x="4994" y="63"/>
                    <a:pt x="4781" y="181"/>
                  </a:cubicBezTo>
                  <a:cubicBezTo>
                    <a:pt x="4001" y="572"/>
                    <a:pt x="3936" y="799"/>
                    <a:pt x="4293" y="1482"/>
                  </a:cubicBezTo>
                  <a:cubicBezTo>
                    <a:pt x="4423" y="1742"/>
                    <a:pt x="4553" y="2035"/>
                    <a:pt x="4781" y="2198"/>
                  </a:cubicBezTo>
                  <a:cubicBezTo>
                    <a:pt x="5919" y="3043"/>
                    <a:pt x="5887" y="4474"/>
                    <a:pt x="6537" y="5580"/>
                  </a:cubicBezTo>
                  <a:cubicBezTo>
                    <a:pt x="6797" y="6002"/>
                    <a:pt x="6342" y="6490"/>
                    <a:pt x="5984" y="6848"/>
                  </a:cubicBezTo>
                  <a:cubicBezTo>
                    <a:pt x="5106" y="7758"/>
                    <a:pt x="4261" y="8701"/>
                    <a:pt x="3578" y="9775"/>
                  </a:cubicBezTo>
                  <a:cubicBezTo>
                    <a:pt x="3448" y="9645"/>
                    <a:pt x="3253" y="9580"/>
                    <a:pt x="3155" y="9547"/>
                  </a:cubicBezTo>
                  <a:cubicBezTo>
                    <a:pt x="2832" y="9488"/>
                    <a:pt x="2615" y="9111"/>
                    <a:pt x="2288" y="9111"/>
                  </a:cubicBezTo>
                  <a:cubicBezTo>
                    <a:pt x="2253" y="9111"/>
                    <a:pt x="2217" y="9115"/>
                    <a:pt x="2180" y="9124"/>
                  </a:cubicBezTo>
                  <a:cubicBezTo>
                    <a:pt x="1789" y="9254"/>
                    <a:pt x="1724" y="9645"/>
                    <a:pt x="1659" y="10035"/>
                  </a:cubicBezTo>
                  <a:cubicBezTo>
                    <a:pt x="1627" y="10295"/>
                    <a:pt x="1269" y="10360"/>
                    <a:pt x="1041" y="10490"/>
                  </a:cubicBezTo>
                  <a:cubicBezTo>
                    <a:pt x="66" y="11108"/>
                    <a:pt x="1" y="11466"/>
                    <a:pt x="716" y="12311"/>
                  </a:cubicBezTo>
                  <a:cubicBezTo>
                    <a:pt x="1367" y="13059"/>
                    <a:pt x="1887" y="13905"/>
                    <a:pt x="2732" y="14522"/>
                  </a:cubicBezTo>
                  <a:cubicBezTo>
                    <a:pt x="3090" y="14750"/>
                    <a:pt x="3350" y="15205"/>
                    <a:pt x="3188" y="15791"/>
                  </a:cubicBezTo>
                  <a:cubicBezTo>
                    <a:pt x="3032" y="16320"/>
                    <a:pt x="3264" y="16671"/>
                    <a:pt x="3827" y="16671"/>
                  </a:cubicBezTo>
                  <a:cubicBezTo>
                    <a:pt x="3852" y="16671"/>
                    <a:pt x="3877" y="16670"/>
                    <a:pt x="3903" y="16669"/>
                  </a:cubicBezTo>
                  <a:cubicBezTo>
                    <a:pt x="4326" y="16669"/>
                    <a:pt x="4521" y="16896"/>
                    <a:pt x="4716" y="17254"/>
                  </a:cubicBezTo>
                  <a:cubicBezTo>
                    <a:pt x="5301" y="18360"/>
                    <a:pt x="5301" y="19563"/>
                    <a:pt x="5366" y="20766"/>
                  </a:cubicBezTo>
                  <a:cubicBezTo>
                    <a:pt x="5432" y="21742"/>
                    <a:pt x="5074" y="22717"/>
                    <a:pt x="5887" y="23628"/>
                  </a:cubicBezTo>
                  <a:cubicBezTo>
                    <a:pt x="6505" y="24343"/>
                    <a:pt x="5594" y="26034"/>
                    <a:pt x="4619" y="26099"/>
                  </a:cubicBezTo>
                  <a:cubicBezTo>
                    <a:pt x="4196" y="26132"/>
                    <a:pt x="4001" y="26425"/>
                    <a:pt x="3740" y="26620"/>
                  </a:cubicBezTo>
                  <a:cubicBezTo>
                    <a:pt x="3415" y="26945"/>
                    <a:pt x="3513" y="27335"/>
                    <a:pt x="3968" y="27433"/>
                  </a:cubicBezTo>
                  <a:cubicBezTo>
                    <a:pt x="4196" y="27465"/>
                    <a:pt x="4488" y="27465"/>
                    <a:pt x="4521" y="27693"/>
                  </a:cubicBezTo>
                  <a:cubicBezTo>
                    <a:pt x="4716" y="28441"/>
                    <a:pt x="5334" y="29156"/>
                    <a:pt x="4944" y="30034"/>
                  </a:cubicBezTo>
                  <a:cubicBezTo>
                    <a:pt x="4781" y="30425"/>
                    <a:pt x="4684" y="30750"/>
                    <a:pt x="5106" y="31010"/>
                  </a:cubicBezTo>
                  <a:cubicBezTo>
                    <a:pt x="5432" y="31238"/>
                    <a:pt x="5269" y="31563"/>
                    <a:pt x="5269" y="31823"/>
                  </a:cubicBezTo>
                  <a:cubicBezTo>
                    <a:pt x="5236" y="32441"/>
                    <a:pt x="5301" y="32961"/>
                    <a:pt x="5854" y="33384"/>
                  </a:cubicBezTo>
                  <a:cubicBezTo>
                    <a:pt x="6179" y="33644"/>
                    <a:pt x="6342" y="34002"/>
                    <a:pt x="5952" y="34457"/>
                  </a:cubicBezTo>
                  <a:cubicBezTo>
                    <a:pt x="5529" y="34945"/>
                    <a:pt x="5594" y="35628"/>
                    <a:pt x="5432" y="36213"/>
                  </a:cubicBezTo>
                  <a:cubicBezTo>
                    <a:pt x="5334" y="36571"/>
                    <a:pt x="5399" y="36928"/>
                    <a:pt x="4814" y="37124"/>
                  </a:cubicBezTo>
                  <a:cubicBezTo>
                    <a:pt x="4456" y="37221"/>
                    <a:pt x="3871" y="37709"/>
                    <a:pt x="3773" y="38262"/>
                  </a:cubicBezTo>
                  <a:cubicBezTo>
                    <a:pt x="3708" y="38587"/>
                    <a:pt x="3740" y="38912"/>
                    <a:pt x="3903" y="39172"/>
                  </a:cubicBezTo>
                  <a:cubicBezTo>
                    <a:pt x="4066" y="39042"/>
                    <a:pt x="4261" y="38880"/>
                    <a:pt x="4423" y="38750"/>
                  </a:cubicBezTo>
                  <a:cubicBezTo>
                    <a:pt x="4521" y="38652"/>
                    <a:pt x="4651" y="38522"/>
                    <a:pt x="4749" y="38392"/>
                  </a:cubicBezTo>
                  <a:cubicBezTo>
                    <a:pt x="5115" y="37982"/>
                    <a:pt x="5482" y="37758"/>
                    <a:pt x="5924" y="37758"/>
                  </a:cubicBezTo>
                  <a:cubicBezTo>
                    <a:pt x="6149" y="37758"/>
                    <a:pt x="6393" y="37816"/>
                    <a:pt x="6667" y="37937"/>
                  </a:cubicBezTo>
                  <a:cubicBezTo>
                    <a:pt x="7326" y="38223"/>
                    <a:pt x="7933" y="38610"/>
                    <a:pt x="8646" y="38610"/>
                  </a:cubicBezTo>
                  <a:cubicBezTo>
                    <a:pt x="8743" y="38610"/>
                    <a:pt x="8842" y="38603"/>
                    <a:pt x="8944" y="38587"/>
                  </a:cubicBezTo>
                  <a:cubicBezTo>
                    <a:pt x="9366" y="39042"/>
                    <a:pt x="10147" y="38782"/>
                    <a:pt x="10505" y="39335"/>
                  </a:cubicBezTo>
                  <a:cubicBezTo>
                    <a:pt x="10544" y="39414"/>
                    <a:pt x="10619" y="39457"/>
                    <a:pt x="10701" y="39457"/>
                  </a:cubicBezTo>
                  <a:cubicBezTo>
                    <a:pt x="10755" y="39457"/>
                    <a:pt x="10811" y="39438"/>
                    <a:pt x="10862" y="39400"/>
                  </a:cubicBezTo>
                  <a:cubicBezTo>
                    <a:pt x="11285" y="39075"/>
                    <a:pt x="11838" y="38977"/>
                    <a:pt x="12326" y="38717"/>
                  </a:cubicBezTo>
                  <a:cubicBezTo>
                    <a:pt x="12033" y="38067"/>
                    <a:pt x="12098" y="37384"/>
                    <a:pt x="11805" y="36798"/>
                  </a:cubicBezTo>
                  <a:cubicBezTo>
                    <a:pt x="11675" y="36538"/>
                    <a:pt x="11870" y="36246"/>
                    <a:pt x="12098" y="36083"/>
                  </a:cubicBezTo>
                  <a:cubicBezTo>
                    <a:pt x="12358" y="35888"/>
                    <a:pt x="12423" y="35628"/>
                    <a:pt x="12456" y="35302"/>
                  </a:cubicBezTo>
                  <a:cubicBezTo>
                    <a:pt x="12456" y="34424"/>
                    <a:pt x="12911" y="33807"/>
                    <a:pt x="13659" y="33416"/>
                  </a:cubicBezTo>
                  <a:cubicBezTo>
                    <a:pt x="14277" y="33091"/>
                    <a:pt x="14732" y="32603"/>
                    <a:pt x="15122" y="32051"/>
                  </a:cubicBezTo>
                  <a:cubicBezTo>
                    <a:pt x="15448" y="31628"/>
                    <a:pt x="15448" y="31433"/>
                    <a:pt x="15057" y="31107"/>
                  </a:cubicBezTo>
                  <a:cubicBezTo>
                    <a:pt x="14862" y="30912"/>
                    <a:pt x="14667" y="30717"/>
                    <a:pt x="14570" y="30490"/>
                  </a:cubicBezTo>
                  <a:cubicBezTo>
                    <a:pt x="13984" y="29156"/>
                    <a:pt x="13952" y="28668"/>
                    <a:pt x="15252" y="27725"/>
                  </a:cubicBezTo>
                  <a:cubicBezTo>
                    <a:pt x="15317" y="27660"/>
                    <a:pt x="15383" y="27628"/>
                    <a:pt x="15448" y="27595"/>
                  </a:cubicBezTo>
                  <a:cubicBezTo>
                    <a:pt x="16098" y="27270"/>
                    <a:pt x="16326" y="26750"/>
                    <a:pt x="16358" y="26002"/>
                  </a:cubicBezTo>
                  <a:cubicBezTo>
                    <a:pt x="16423" y="24961"/>
                    <a:pt x="16163" y="24116"/>
                    <a:pt x="15643" y="23303"/>
                  </a:cubicBezTo>
                  <a:cubicBezTo>
                    <a:pt x="15350" y="22880"/>
                    <a:pt x="15285" y="22360"/>
                    <a:pt x="15155" y="21872"/>
                  </a:cubicBezTo>
                  <a:cubicBezTo>
                    <a:pt x="14982" y="21328"/>
                    <a:pt x="14715" y="21085"/>
                    <a:pt x="14298" y="21085"/>
                  </a:cubicBezTo>
                  <a:cubicBezTo>
                    <a:pt x="14165" y="21085"/>
                    <a:pt x="14018" y="21110"/>
                    <a:pt x="13854" y="21156"/>
                  </a:cubicBezTo>
                  <a:cubicBezTo>
                    <a:pt x="13171" y="21319"/>
                    <a:pt x="12521" y="21449"/>
                    <a:pt x="11870" y="21579"/>
                  </a:cubicBezTo>
                  <a:cubicBezTo>
                    <a:pt x="11789" y="21598"/>
                    <a:pt x="11712" y="21607"/>
                    <a:pt x="11638" y="21607"/>
                  </a:cubicBezTo>
                  <a:cubicBezTo>
                    <a:pt x="11327" y="21607"/>
                    <a:pt x="11085" y="21445"/>
                    <a:pt x="10927" y="21156"/>
                  </a:cubicBezTo>
                  <a:cubicBezTo>
                    <a:pt x="10830" y="20994"/>
                    <a:pt x="10765" y="20766"/>
                    <a:pt x="10635" y="20669"/>
                  </a:cubicBezTo>
                  <a:cubicBezTo>
                    <a:pt x="10114" y="20246"/>
                    <a:pt x="9952" y="19726"/>
                    <a:pt x="9952" y="19075"/>
                  </a:cubicBezTo>
                  <a:cubicBezTo>
                    <a:pt x="9984" y="18750"/>
                    <a:pt x="9887" y="18425"/>
                    <a:pt x="9529" y="18295"/>
                  </a:cubicBezTo>
                  <a:cubicBezTo>
                    <a:pt x="9204" y="18197"/>
                    <a:pt x="9106" y="17970"/>
                    <a:pt x="9106" y="17677"/>
                  </a:cubicBezTo>
                  <a:cubicBezTo>
                    <a:pt x="9139" y="17319"/>
                    <a:pt x="9009" y="17092"/>
                    <a:pt x="8716" y="16929"/>
                  </a:cubicBezTo>
                  <a:cubicBezTo>
                    <a:pt x="8228" y="16734"/>
                    <a:pt x="8131" y="16311"/>
                    <a:pt x="8228" y="15856"/>
                  </a:cubicBezTo>
                  <a:cubicBezTo>
                    <a:pt x="8326" y="15401"/>
                    <a:pt x="8618" y="15205"/>
                    <a:pt x="9041" y="15205"/>
                  </a:cubicBezTo>
                  <a:cubicBezTo>
                    <a:pt x="9399" y="15205"/>
                    <a:pt x="9529" y="15010"/>
                    <a:pt x="9496" y="14685"/>
                  </a:cubicBezTo>
                  <a:cubicBezTo>
                    <a:pt x="9496" y="14327"/>
                    <a:pt x="9724" y="14035"/>
                    <a:pt x="9984" y="13775"/>
                  </a:cubicBezTo>
                  <a:cubicBezTo>
                    <a:pt x="10231" y="13509"/>
                    <a:pt x="10466" y="13376"/>
                    <a:pt x="10730" y="13376"/>
                  </a:cubicBezTo>
                  <a:cubicBezTo>
                    <a:pt x="10918" y="13376"/>
                    <a:pt x="11120" y="13444"/>
                    <a:pt x="11350" y="13579"/>
                  </a:cubicBezTo>
                  <a:cubicBezTo>
                    <a:pt x="11578" y="13709"/>
                    <a:pt x="11773" y="13905"/>
                    <a:pt x="12131" y="13970"/>
                  </a:cubicBezTo>
                  <a:cubicBezTo>
                    <a:pt x="12358" y="13319"/>
                    <a:pt x="12423" y="12669"/>
                    <a:pt x="11903" y="12116"/>
                  </a:cubicBezTo>
                  <a:cubicBezTo>
                    <a:pt x="10667" y="10685"/>
                    <a:pt x="9627" y="9092"/>
                    <a:pt x="7968" y="8019"/>
                  </a:cubicBezTo>
                  <a:cubicBezTo>
                    <a:pt x="7155" y="7498"/>
                    <a:pt x="7123" y="7206"/>
                    <a:pt x="7610" y="6360"/>
                  </a:cubicBezTo>
                  <a:cubicBezTo>
                    <a:pt x="7740" y="6100"/>
                    <a:pt x="7870" y="5840"/>
                    <a:pt x="7773" y="5515"/>
                  </a:cubicBezTo>
                  <a:cubicBezTo>
                    <a:pt x="7643" y="5157"/>
                    <a:pt x="7708" y="4897"/>
                    <a:pt x="8098" y="4734"/>
                  </a:cubicBezTo>
                  <a:cubicBezTo>
                    <a:pt x="8488" y="4572"/>
                    <a:pt x="8618" y="4214"/>
                    <a:pt x="8651" y="3791"/>
                  </a:cubicBezTo>
                  <a:cubicBezTo>
                    <a:pt x="8651" y="3596"/>
                    <a:pt x="8683" y="3401"/>
                    <a:pt x="8683" y="3206"/>
                  </a:cubicBezTo>
                  <a:cubicBezTo>
                    <a:pt x="8293" y="2588"/>
                    <a:pt x="7480" y="2393"/>
                    <a:pt x="6960" y="1807"/>
                  </a:cubicBezTo>
                  <a:cubicBezTo>
                    <a:pt x="6602" y="1450"/>
                    <a:pt x="6244" y="1124"/>
                    <a:pt x="6049" y="604"/>
                  </a:cubicBezTo>
                  <a:cubicBezTo>
                    <a:pt x="5925" y="191"/>
                    <a:pt x="5683" y="1"/>
                    <a:pt x="53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6513675" y="1424713"/>
              <a:ext cx="367500" cy="438225"/>
            </a:xfrm>
            <a:custGeom>
              <a:avLst/>
              <a:gdLst/>
              <a:ahLst/>
              <a:cxnLst/>
              <a:rect l="l" t="t" r="r" b="b"/>
              <a:pathLst>
                <a:path w="14700" h="17529" extrusionOk="0">
                  <a:moveTo>
                    <a:pt x="6017" y="0"/>
                  </a:moveTo>
                  <a:cubicBezTo>
                    <a:pt x="5561" y="33"/>
                    <a:pt x="5301" y="358"/>
                    <a:pt x="4976" y="651"/>
                  </a:cubicBezTo>
                  <a:cubicBezTo>
                    <a:pt x="4391" y="1236"/>
                    <a:pt x="4065" y="2049"/>
                    <a:pt x="3513" y="2700"/>
                  </a:cubicBezTo>
                  <a:cubicBezTo>
                    <a:pt x="3220" y="3057"/>
                    <a:pt x="2927" y="3252"/>
                    <a:pt x="2472" y="3448"/>
                  </a:cubicBezTo>
                  <a:cubicBezTo>
                    <a:pt x="1919" y="3675"/>
                    <a:pt x="1399" y="3968"/>
                    <a:pt x="943" y="4326"/>
                  </a:cubicBezTo>
                  <a:cubicBezTo>
                    <a:pt x="1236" y="4813"/>
                    <a:pt x="1561" y="5269"/>
                    <a:pt x="1659" y="5821"/>
                  </a:cubicBezTo>
                  <a:cubicBezTo>
                    <a:pt x="1756" y="6309"/>
                    <a:pt x="1854" y="6667"/>
                    <a:pt x="2439" y="6700"/>
                  </a:cubicBezTo>
                  <a:cubicBezTo>
                    <a:pt x="2830" y="6700"/>
                    <a:pt x="3025" y="6992"/>
                    <a:pt x="3025" y="7415"/>
                  </a:cubicBezTo>
                  <a:cubicBezTo>
                    <a:pt x="3025" y="8228"/>
                    <a:pt x="2927" y="9008"/>
                    <a:pt x="2179" y="9496"/>
                  </a:cubicBezTo>
                  <a:cubicBezTo>
                    <a:pt x="1464" y="9951"/>
                    <a:pt x="1464" y="10764"/>
                    <a:pt x="1334" y="11447"/>
                  </a:cubicBezTo>
                  <a:cubicBezTo>
                    <a:pt x="1139" y="12358"/>
                    <a:pt x="1009" y="13236"/>
                    <a:pt x="293" y="13919"/>
                  </a:cubicBezTo>
                  <a:cubicBezTo>
                    <a:pt x="0" y="14179"/>
                    <a:pt x="98" y="14537"/>
                    <a:pt x="163" y="14862"/>
                  </a:cubicBezTo>
                  <a:cubicBezTo>
                    <a:pt x="391" y="15740"/>
                    <a:pt x="1009" y="16488"/>
                    <a:pt x="1301" y="17366"/>
                  </a:cubicBezTo>
                  <a:cubicBezTo>
                    <a:pt x="1366" y="17529"/>
                    <a:pt x="1496" y="17529"/>
                    <a:pt x="1659" y="17529"/>
                  </a:cubicBezTo>
                  <a:cubicBezTo>
                    <a:pt x="2765" y="17496"/>
                    <a:pt x="3870" y="17496"/>
                    <a:pt x="4976" y="17496"/>
                  </a:cubicBezTo>
                  <a:cubicBezTo>
                    <a:pt x="5464" y="17496"/>
                    <a:pt x="5756" y="17301"/>
                    <a:pt x="5919" y="16781"/>
                  </a:cubicBezTo>
                  <a:cubicBezTo>
                    <a:pt x="6212" y="15838"/>
                    <a:pt x="6927" y="15122"/>
                    <a:pt x="7447" y="14277"/>
                  </a:cubicBezTo>
                  <a:cubicBezTo>
                    <a:pt x="7447" y="14244"/>
                    <a:pt x="7512" y="14212"/>
                    <a:pt x="7545" y="14179"/>
                  </a:cubicBezTo>
                  <a:cubicBezTo>
                    <a:pt x="7598" y="14110"/>
                    <a:pt x="7664" y="14088"/>
                    <a:pt x="7735" y="14088"/>
                  </a:cubicBezTo>
                  <a:cubicBezTo>
                    <a:pt x="7865" y="14088"/>
                    <a:pt x="8013" y="14162"/>
                    <a:pt x="8136" y="14162"/>
                  </a:cubicBezTo>
                  <a:cubicBezTo>
                    <a:pt x="8233" y="14162"/>
                    <a:pt x="8314" y="14116"/>
                    <a:pt x="8358" y="13951"/>
                  </a:cubicBezTo>
                  <a:cubicBezTo>
                    <a:pt x="8456" y="13626"/>
                    <a:pt x="8651" y="13464"/>
                    <a:pt x="8976" y="13366"/>
                  </a:cubicBezTo>
                  <a:cubicBezTo>
                    <a:pt x="9203" y="13301"/>
                    <a:pt x="9334" y="13138"/>
                    <a:pt x="9431" y="12943"/>
                  </a:cubicBezTo>
                  <a:cubicBezTo>
                    <a:pt x="9659" y="12651"/>
                    <a:pt x="9854" y="12358"/>
                    <a:pt x="10049" y="12065"/>
                  </a:cubicBezTo>
                  <a:cubicBezTo>
                    <a:pt x="10404" y="11512"/>
                    <a:pt x="10580" y="11283"/>
                    <a:pt x="10889" y="11283"/>
                  </a:cubicBezTo>
                  <a:cubicBezTo>
                    <a:pt x="11089" y="11283"/>
                    <a:pt x="11344" y="11379"/>
                    <a:pt x="11740" y="11545"/>
                  </a:cubicBezTo>
                  <a:cubicBezTo>
                    <a:pt x="11860" y="11596"/>
                    <a:pt x="11971" y="11639"/>
                    <a:pt x="12073" y="11639"/>
                  </a:cubicBezTo>
                  <a:cubicBezTo>
                    <a:pt x="12164" y="11639"/>
                    <a:pt x="12248" y="11605"/>
                    <a:pt x="12325" y="11512"/>
                  </a:cubicBezTo>
                  <a:cubicBezTo>
                    <a:pt x="12651" y="11220"/>
                    <a:pt x="13041" y="11187"/>
                    <a:pt x="13464" y="11155"/>
                  </a:cubicBezTo>
                  <a:cubicBezTo>
                    <a:pt x="14114" y="11122"/>
                    <a:pt x="14374" y="10830"/>
                    <a:pt x="14472" y="10179"/>
                  </a:cubicBezTo>
                  <a:cubicBezTo>
                    <a:pt x="14504" y="9854"/>
                    <a:pt x="14439" y="9496"/>
                    <a:pt x="14602" y="9138"/>
                  </a:cubicBezTo>
                  <a:cubicBezTo>
                    <a:pt x="14699" y="9008"/>
                    <a:pt x="14602" y="8911"/>
                    <a:pt x="14439" y="8846"/>
                  </a:cubicBezTo>
                  <a:cubicBezTo>
                    <a:pt x="14236" y="8729"/>
                    <a:pt x="14032" y="8613"/>
                    <a:pt x="13782" y="8613"/>
                  </a:cubicBezTo>
                  <a:cubicBezTo>
                    <a:pt x="13752" y="8613"/>
                    <a:pt x="13722" y="8615"/>
                    <a:pt x="13691" y="8618"/>
                  </a:cubicBezTo>
                  <a:cubicBezTo>
                    <a:pt x="13615" y="8629"/>
                    <a:pt x="13539" y="8636"/>
                    <a:pt x="13466" y="8636"/>
                  </a:cubicBezTo>
                  <a:cubicBezTo>
                    <a:pt x="13319" y="8636"/>
                    <a:pt x="13182" y="8607"/>
                    <a:pt x="13073" y="8521"/>
                  </a:cubicBezTo>
                  <a:cubicBezTo>
                    <a:pt x="12959" y="8419"/>
                    <a:pt x="12865" y="8377"/>
                    <a:pt x="12778" y="8377"/>
                  </a:cubicBezTo>
                  <a:cubicBezTo>
                    <a:pt x="12644" y="8377"/>
                    <a:pt x="12529" y="8479"/>
                    <a:pt x="12390" y="8618"/>
                  </a:cubicBezTo>
                  <a:cubicBezTo>
                    <a:pt x="12095" y="8867"/>
                    <a:pt x="11867" y="8989"/>
                    <a:pt x="11642" y="8989"/>
                  </a:cubicBezTo>
                  <a:cubicBezTo>
                    <a:pt x="11395" y="8989"/>
                    <a:pt x="11152" y="8842"/>
                    <a:pt x="10829" y="8553"/>
                  </a:cubicBezTo>
                  <a:cubicBezTo>
                    <a:pt x="10667" y="8423"/>
                    <a:pt x="10504" y="8326"/>
                    <a:pt x="10342" y="8260"/>
                  </a:cubicBezTo>
                  <a:cubicBezTo>
                    <a:pt x="9919" y="8065"/>
                    <a:pt x="9691" y="7773"/>
                    <a:pt x="9821" y="7285"/>
                  </a:cubicBezTo>
                  <a:cubicBezTo>
                    <a:pt x="9886" y="6992"/>
                    <a:pt x="9724" y="6765"/>
                    <a:pt x="9561" y="6537"/>
                  </a:cubicBezTo>
                  <a:cubicBezTo>
                    <a:pt x="9269" y="6179"/>
                    <a:pt x="9236" y="5724"/>
                    <a:pt x="9334" y="5301"/>
                  </a:cubicBezTo>
                  <a:cubicBezTo>
                    <a:pt x="9431" y="4878"/>
                    <a:pt x="9659" y="4553"/>
                    <a:pt x="10114" y="4456"/>
                  </a:cubicBezTo>
                  <a:cubicBezTo>
                    <a:pt x="10342" y="4423"/>
                    <a:pt x="10537" y="4358"/>
                    <a:pt x="10732" y="4293"/>
                  </a:cubicBezTo>
                  <a:cubicBezTo>
                    <a:pt x="11155" y="4130"/>
                    <a:pt x="11220" y="3773"/>
                    <a:pt x="10862" y="3578"/>
                  </a:cubicBezTo>
                  <a:cubicBezTo>
                    <a:pt x="10472" y="3317"/>
                    <a:pt x="10114" y="3057"/>
                    <a:pt x="9821" y="2700"/>
                  </a:cubicBezTo>
                  <a:cubicBezTo>
                    <a:pt x="9756" y="2602"/>
                    <a:pt x="9594" y="2537"/>
                    <a:pt x="9464" y="2505"/>
                  </a:cubicBezTo>
                  <a:cubicBezTo>
                    <a:pt x="9073" y="2407"/>
                    <a:pt x="8683" y="2374"/>
                    <a:pt x="8553" y="1854"/>
                  </a:cubicBezTo>
                  <a:cubicBezTo>
                    <a:pt x="8521" y="1692"/>
                    <a:pt x="8325" y="1659"/>
                    <a:pt x="8163" y="1594"/>
                  </a:cubicBezTo>
                  <a:cubicBezTo>
                    <a:pt x="7675" y="1464"/>
                    <a:pt x="7285" y="1171"/>
                    <a:pt x="6862" y="944"/>
                  </a:cubicBezTo>
                  <a:cubicBezTo>
                    <a:pt x="6439" y="716"/>
                    <a:pt x="6114" y="423"/>
                    <a:pt x="6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7754300" y="2596813"/>
              <a:ext cx="853650" cy="628450"/>
            </a:xfrm>
            <a:custGeom>
              <a:avLst/>
              <a:gdLst/>
              <a:ahLst/>
              <a:cxnLst/>
              <a:rect l="l" t="t" r="r" b="b"/>
              <a:pathLst>
                <a:path w="34146" h="25138" extrusionOk="0">
                  <a:moveTo>
                    <a:pt x="24681" y="1"/>
                  </a:moveTo>
                  <a:cubicBezTo>
                    <a:pt x="24424" y="1"/>
                    <a:pt x="24163" y="107"/>
                    <a:pt x="23902" y="367"/>
                  </a:cubicBezTo>
                  <a:cubicBezTo>
                    <a:pt x="23810" y="460"/>
                    <a:pt x="23718" y="494"/>
                    <a:pt x="23622" y="494"/>
                  </a:cubicBezTo>
                  <a:cubicBezTo>
                    <a:pt x="23515" y="494"/>
                    <a:pt x="23404" y="451"/>
                    <a:pt x="23284" y="400"/>
                  </a:cubicBezTo>
                  <a:cubicBezTo>
                    <a:pt x="23062" y="289"/>
                    <a:pt x="22848" y="238"/>
                    <a:pt x="22639" y="238"/>
                  </a:cubicBezTo>
                  <a:cubicBezTo>
                    <a:pt x="22238" y="238"/>
                    <a:pt x="21860" y="425"/>
                    <a:pt x="21496" y="725"/>
                  </a:cubicBezTo>
                  <a:cubicBezTo>
                    <a:pt x="21257" y="938"/>
                    <a:pt x="21018" y="1150"/>
                    <a:pt x="20708" y="1150"/>
                  </a:cubicBezTo>
                  <a:cubicBezTo>
                    <a:pt x="20639" y="1150"/>
                    <a:pt x="20565" y="1139"/>
                    <a:pt x="20488" y="1115"/>
                  </a:cubicBezTo>
                  <a:cubicBezTo>
                    <a:pt x="20419" y="1098"/>
                    <a:pt x="20356" y="1090"/>
                    <a:pt x="20297" y="1090"/>
                  </a:cubicBezTo>
                  <a:cubicBezTo>
                    <a:pt x="20021" y="1090"/>
                    <a:pt x="19847" y="1270"/>
                    <a:pt x="19740" y="1538"/>
                  </a:cubicBezTo>
                  <a:cubicBezTo>
                    <a:pt x="19480" y="2156"/>
                    <a:pt x="19024" y="2384"/>
                    <a:pt x="18406" y="2416"/>
                  </a:cubicBezTo>
                  <a:cubicBezTo>
                    <a:pt x="17380" y="2502"/>
                    <a:pt x="16404" y="2862"/>
                    <a:pt x="15390" y="2862"/>
                  </a:cubicBezTo>
                  <a:cubicBezTo>
                    <a:pt x="15247" y="2862"/>
                    <a:pt x="15104" y="2855"/>
                    <a:pt x="14959" y="2839"/>
                  </a:cubicBezTo>
                  <a:cubicBezTo>
                    <a:pt x="14732" y="2839"/>
                    <a:pt x="14602" y="2936"/>
                    <a:pt x="14504" y="3132"/>
                  </a:cubicBezTo>
                  <a:cubicBezTo>
                    <a:pt x="14362" y="3331"/>
                    <a:pt x="14170" y="3430"/>
                    <a:pt x="13950" y="3430"/>
                  </a:cubicBezTo>
                  <a:cubicBezTo>
                    <a:pt x="13918" y="3430"/>
                    <a:pt x="13886" y="3428"/>
                    <a:pt x="13854" y="3424"/>
                  </a:cubicBezTo>
                  <a:cubicBezTo>
                    <a:pt x="13476" y="3399"/>
                    <a:pt x="13098" y="3296"/>
                    <a:pt x="12706" y="3296"/>
                  </a:cubicBezTo>
                  <a:cubicBezTo>
                    <a:pt x="12591" y="3296"/>
                    <a:pt x="12475" y="3305"/>
                    <a:pt x="12358" y="3327"/>
                  </a:cubicBezTo>
                  <a:cubicBezTo>
                    <a:pt x="12345" y="3331"/>
                    <a:pt x="12331" y="3333"/>
                    <a:pt x="12318" y="3333"/>
                  </a:cubicBezTo>
                  <a:cubicBezTo>
                    <a:pt x="12234" y="3333"/>
                    <a:pt x="12149" y="3253"/>
                    <a:pt x="12065" y="3197"/>
                  </a:cubicBezTo>
                  <a:cubicBezTo>
                    <a:pt x="11874" y="3005"/>
                    <a:pt x="11710" y="2907"/>
                    <a:pt x="11559" y="2907"/>
                  </a:cubicBezTo>
                  <a:cubicBezTo>
                    <a:pt x="11429" y="2907"/>
                    <a:pt x="11308" y="2981"/>
                    <a:pt x="11187" y="3132"/>
                  </a:cubicBezTo>
                  <a:cubicBezTo>
                    <a:pt x="10602" y="3880"/>
                    <a:pt x="9789" y="4075"/>
                    <a:pt x="8943" y="4172"/>
                  </a:cubicBezTo>
                  <a:cubicBezTo>
                    <a:pt x="8521" y="4237"/>
                    <a:pt x="8293" y="4270"/>
                    <a:pt x="8358" y="4790"/>
                  </a:cubicBezTo>
                  <a:cubicBezTo>
                    <a:pt x="8419" y="5095"/>
                    <a:pt x="8138" y="5313"/>
                    <a:pt x="7835" y="5313"/>
                  </a:cubicBezTo>
                  <a:cubicBezTo>
                    <a:pt x="7814" y="5313"/>
                    <a:pt x="7793" y="5312"/>
                    <a:pt x="7773" y="5310"/>
                  </a:cubicBezTo>
                  <a:cubicBezTo>
                    <a:pt x="7264" y="5310"/>
                    <a:pt x="6821" y="5619"/>
                    <a:pt x="6336" y="5619"/>
                  </a:cubicBezTo>
                  <a:cubicBezTo>
                    <a:pt x="6232" y="5619"/>
                    <a:pt x="6126" y="5605"/>
                    <a:pt x="6017" y="5571"/>
                  </a:cubicBezTo>
                  <a:cubicBezTo>
                    <a:pt x="5995" y="5564"/>
                    <a:pt x="5976" y="5560"/>
                    <a:pt x="5958" y="5560"/>
                  </a:cubicBezTo>
                  <a:cubicBezTo>
                    <a:pt x="5808" y="5560"/>
                    <a:pt x="5760" y="5780"/>
                    <a:pt x="5789" y="5896"/>
                  </a:cubicBezTo>
                  <a:cubicBezTo>
                    <a:pt x="6017" y="6481"/>
                    <a:pt x="5789" y="6936"/>
                    <a:pt x="5496" y="7392"/>
                  </a:cubicBezTo>
                  <a:cubicBezTo>
                    <a:pt x="5431" y="7522"/>
                    <a:pt x="5366" y="7684"/>
                    <a:pt x="5269" y="7717"/>
                  </a:cubicBezTo>
                  <a:cubicBezTo>
                    <a:pt x="4651" y="7944"/>
                    <a:pt x="4553" y="8465"/>
                    <a:pt x="4456" y="9018"/>
                  </a:cubicBezTo>
                  <a:cubicBezTo>
                    <a:pt x="4325" y="9570"/>
                    <a:pt x="4000" y="9961"/>
                    <a:pt x="3480" y="10221"/>
                  </a:cubicBezTo>
                  <a:cubicBezTo>
                    <a:pt x="2602" y="10709"/>
                    <a:pt x="1789" y="11294"/>
                    <a:pt x="846" y="11684"/>
                  </a:cubicBezTo>
                  <a:cubicBezTo>
                    <a:pt x="488" y="11814"/>
                    <a:pt x="228" y="12139"/>
                    <a:pt x="33" y="12367"/>
                  </a:cubicBezTo>
                  <a:cubicBezTo>
                    <a:pt x="0" y="12627"/>
                    <a:pt x="163" y="12660"/>
                    <a:pt x="293" y="12692"/>
                  </a:cubicBezTo>
                  <a:cubicBezTo>
                    <a:pt x="846" y="12952"/>
                    <a:pt x="1106" y="13375"/>
                    <a:pt x="1171" y="13961"/>
                  </a:cubicBezTo>
                  <a:cubicBezTo>
                    <a:pt x="1197" y="14473"/>
                    <a:pt x="1242" y="14602"/>
                    <a:pt x="1578" y="14602"/>
                  </a:cubicBezTo>
                  <a:cubicBezTo>
                    <a:pt x="1669" y="14602"/>
                    <a:pt x="1781" y="14592"/>
                    <a:pt x="1919" y="14578"/>
                  </a:cubicBezTo>
                  <a:cubicBezTo>
                    <a:pt x="2044" y="14561"/>
                    <a:pt x="2168" y="14533"/>
                    <a:pt x="2287" y="14533"/>
                  </a:cubicBezTo>
                  <a:cubicBezTo>
                    <a:pt x="2386" y="14533"/>
                    <a:pt x="2481" y="14552"/>
                    <a:pt x="2569" y="14611"/>
                  </a:cubicBezTo>
                  <a:cubicBezTo>
                    <a:pt x="2903" y="14855"/>
                    <a:pt x="3221" y="15009"/>
                    <a:pt x="3596" y="15009"/>
                  </a:cubicBezTo>
                  <a:cubicBezTo>
                    <a:pt x="3770" y="15009"/>
                    <a:pt x="3957" y="14976"/>
                    <a:pt x="4163" y="14904"/>
                  </a:cubicBezTo>
                  <a:cubicBezTo>
                    <a:pt x="4250" y="14877"/>
                    <a:pt x="4338" y="14866"/>
                    <a:pt x="4428" y="14866"/>
                  </a:cubicBezTo>
                  <a:cubicBezTo>
                    <a:pt x="4788" y="14866"/>
                    <a:pt x="5173" y="15039"/>
                    <a:pt x="5562" y="15039"/>
                  </a:cubicBezTo>
                  <a:cubicBezTo>
                    <a:pt x="5659" y="15039"/>
                    <a:pt x="5756" y="15028"/>
                    <a:pt x="5854" y="15001"/>
                  </a:cubicBezTo>
                  <a:cubicBezTo>
                    <a:pt x="5919" y="14985"/>
                    <a:pt x="5984" y="14977"/>
                    <a:pt x="6049" y="14977"/>
                  </a:cubicBezTo>
                  <a:cubicBezTo>
                    <a:pt x="6114" y="14977"/>
                    <a:pt x="6179" y="14985"/>
                    <a:pt x="6244" y="15001"/>
                  </a:cubicBezTo>
                  <a:cubicBezTo>
                    <a:pt x="6537" y="15066"/>
                    <a:pt x="6895" y="15066"/>
                    <a:pt x="6960" y="15424"/>
                  </a:cubicBezTo>
                  <a:cubicBezTo>
                    <a:pt x="7025" y="15814"/>
                    <a:pt x="6764" y="15944"/>
                    <a:pt x="6504" y="16107"/>
                  </a:cubicBezTo>
                  <a:cubicBezTo>
                    <a:pt x="6342" y="16204"/>
                    <a:pt x="6082" y="16269"/>
                    <a:pt x="6179" y="16497"/>
                  </a:cubicBezTo>
                  <a:cubicBezTo>
                    <a:pt x="6472" y="17115"/>
                    <a:pt x="6049" y="17473"/>
                    <a:pt x="5724" y="17863"/>
                  </a:cubicBezTo>
                  <a:cubicBezTo>
                    <a:pt x="5626" y="17928"/>
                    <a:pt x="5561" y="17993"/>
                    <a:pt x="5496" y="18091"/>
                  </a:cubicBezTo>
                  <a:cubicBezTo>
                    <a:pt x="5334" y="18286"/>
                    <a:pt x="5269" y="18513"/>
                    <a:pt x="5594" y="18578"/>
                  </a:cubicBezTo>
                  <a:cubicBezTo>
                    <a:pt x="6147" y="18708"/>
                    <a:pt x="6504" y="19099"/>
                    <a:pt x="6862" y="19554"/>
                  </a:cubicBezTo>
                  <a:cubicBezTo>
                    <a:pt x="6985" y="19707"/>
                    <a:pt x="7078" y="19947"/>
                    <a:pt x="7279" y="19947"/>
                  </a:cubicBezTo>
                  <a:cubicBezTo>
                    <a:pt x="7291" y="19947"/>
                    <a:pt x="7304" y="19946"/>
                    <a:pt x="7317" y="19944"/>
                  </a:cubicBezTo>
                  <a:cubicBezTo>
                    <a:pt x="7403" y="19930"/>
                    <a:pt x="7485" y="19923"/>
                    <a:pt x="7565" y="19923"/>
                  </a:cubicBezTo>
                  <a:cubicBezTo>
                    <a:pt x="7850" y="19923"/>
                    <a:pt x="8104" y="20005"/>
                    <a:pt x="8358" y="20107"/>
                  </a:cubicBezTo>
                  <a:cubicBezTo>
                    <a:pt x="8488" y="19944"/>
                    <a:pt x="8716" y="19879"/>
                    <a:pt x="8976" y="19879"/>
                  </a:cubicBezTo>
                  <a:cubicBezTo>
                    <a:pt x="9529" y="19879"/>
                    <a:pt x="9821" y="19619"/>
                    <a:pt x="10147" y="19294"/>
                  </a:cubicBezTo>
                  <a:cubicBezTo>
                    <a:pt x="10306" y="19099"/>
                    <a:pt x="10611" y="18991"/>
                    <a:pt x="10886" y="18991"/>
                  </a:cubicBezTo>
                  <a:cubicBezTo>
                    <a:pt x="11116" y="18991"/>
                    <a:pt x="11326" y="19066"/>
                    <a:pt x="11415" y="19229"/>
                  </a:cubicBezTo>
                  <a:cubicBezTo>
                    <a:pt x="11842" y="20061"/>
                    <a:pt x="12487" y="20224"/>
                    <a:pt x="13178" y="20224"/>
                  </a:cubicBezTo>
                  <a:cubicBezTo>
                    <a:pt x="13486" y="20224"/>
                    <a:pt x="13803" y="20192"/>
                    <a:pt x="14114" y="20172"/>
                  </a:cubicBezTo>
                  <a:cubicBezTo>
                    <a:pt x="15480" y="20074"/>
                    <a:pt x="16846" y="20009"/>
                    <a:pt x="18179" y="20009"/>
                  </a:cubicBezTo>
                  <a:cubicBezTo>
                    <a:pt x="19350" y="19977"/>
                    <a:pt x="20520" y="19912"/>
                    <a:pt x="21691" y="19847"/>
                  </a:cubicBezTo>
                  <a:cubicBezTo>
                    <a:pt x="21886" y="19847"/>
                    <a:pt x="21984" y="19717"/>
                    <a:pt x="22179" y="19684"/>
                  </a:cubicBezTo>
                  <a:lnTo>
                    <a:pt x="22504" y="19847"/>
                  </a:lnTo>
                  <a:cubicBezTo>
                    <a:pt x="21691" y="19099"/>
                    <a:pt x="21593" y="18741"/>
                    <a:pt x="22016" y="17993"/>
                  </a:cubicBezTo>
                  <a:cubicBezTo>
                    <a:pt x="22135" y="17722"/>
                    <a:pt x="22333" y="17619"/>
                    <a:pt x="22509" y="17619"/>
                  </a:cubicBezTo>
                  <a:cubicBezTo>
                    <a:pt x="22671" y="17619"/>
                    <a:pt x="22815" y="17706"/>
                    <a:pt x="22862" y="17830"/>
                  </a:cubicBezTo>
                  <a:cubicBezTo>
                    <a:pt x="23219" y="18741"/>
                    <a:pt x="24423" y="18936"/>
                    <a:pt x="24488" y="20009"/>
                  </a:cubicBezTo>
                  <a:cubicBezTo>
                    <a:pt x="24943" y="19782"/>
                    <a:pt x="25333" y="19782"/>
                    <a:pt x="25593" y="19521"/>
                  </a:cubicBezTo>
                  <a:lnTo>
                    <a:pt x="25919" y="19359"/>
                  </a:lnTo>
                  <a:cubicBezTo>
                    <a:pt x="25561" y="19229"/>
                    <a:pt x="25463" y="19001"/>
                    <a:pt x="25691" y="18708"/>
                  </a:cubicBezTo>
                  <a:cubicBezTo>
                    <a:pt x="25984" y="18318"/>
                    <a:pt x="26406" y="18091"/>
                    <a:pt x="26829" y="17928"/>
                  </a:cubicBezTo>
                  <a:cubicBezTo>
                    <a:pt x="27317" y="17700"/>
                    <a:pt x="27675" y="17473"/>
                    <a:pt x="27967" y="17017"/>
                  </a:cubicBezTo>
                  <a:cubicBezTo>
                    <a:pt x="28390" y="16367"/>
                    <a:pt x="29040" y="16074"/>
                    <a:pt x="29853" y="16042"/>
                  </a:cubicBezTo>
                  <a:cubicBezTo>
                    <a:pt x="30081" y="16335"/>
                    <a:pt x="30081" y="16790"/>
                    <a:pt x="29951" y="17082"/>
                  </a:cubicBezTo>
                  <a:cubicBezTo>
                    <a:pt x="29561" y="17993"/>
                    <a:pt x="30081" y="18611"/>
                    <a:pt x="30666" y="19099"/>
                  </a:cubicBezTo>
                  <a:cubicBezTo>
                    <a:pt x="31479" y="19782"/>
                    <a:pt x="31837" y="20595"/>
                    <a:pt x="31772" y="21635"/>
                  </a:cubicBezTo>
                  <a:cubicBezTo>
                    <a:pt x="31772" y="22123"/>
                    <a:pt x="31707" y="22611"/>
                    <a:pt x="32097" y="23034"/>
                  </a:cubicBezTo>
                  <a:cubicBezTo>
                    <a:pt x="32357" y="23359"/>
                    <a:pt x="32130" y="23847"/>
                    <a:pt x="32195" y="24237"/>
                  </a:cubicBezTo>
                  <a:cubicBezTo>
                    <a:pt x="32268" y="24941"/>
                    <a:pt x="32322" y="25138"/>
                    <a:pt x="32752" y="25138"/>
                  </a:cubicBezTo>
                  <a:cubicBezTo>
                    <a:pt x="32898" y="25138"/>
                    <a:pt x="33086" y="25115"/>
                    <a:pt x="33333" y="25082"/>
                  </a:cubicBezTo>
                  <a:cubicBezTo>
                    <a:pt x="33658" y="25017"/>
                    <a:pt x="33918" y="24887"/>
                    <a:pt x="34146" y="24660"/>
                  </a:cubicBezTo>
                  <a:cubicBezTo>
                    <a:pt x="34146" y="24399"/>
                    <a:pt x="34113" y="24139"/>
                    <a:pt x="33983" y="23912"/>
                  </a:cubicBezTo>
                  <a:cubicBezTo>
                    <a:pt x="33528" y="23034"/>
                    <a:pt x="33170" y="22156"/>
                    <a:pt x="33398" y="21147"/>
                  </a:cubicBezTo>
                  <a:cubicBezTo>
                    <a:pt x="33496" y="20790"/>
                    <a:pt x="33235" y="20530"/>
                    <a:pt x="33073" y="20269"/>
                  </a:cubicBezTo>
                  <a:cubicBezTo>
                    <a:pt x="32520" y="19424"/>
                    <a:pt x="32130" y="18578"/>
                    <a:pt x="32000" y="17570"/>
                  </a:cubicBezTo>
                  <a:cubicBezTo>
                    <a:pt x="31967" y="17180"/>
                    <a:pt x="31870" y="16822"/>
                    <a:pt x="31479" y="16562"/>
                  </a:cubicBezTo>
                  <a:cubicBezTo>
                    <a:pt x="30927" y="16204"/>
                    <a:pt x="30862" y="15554"/>
                    <a:pt x="30894" y="14969"/>
                  </a:cubicBezTo>
                  <a:cubicBezTo>
                    <a:pt x="30927" y="14546"/>
                    <a:pt x="30829" y="14253"/>
                    <a:pt x="30504" y="13961"/>
                  </a:cubicBezTo>
                  <a:cubicBezTo>
                    <a:pt x="30049" y="13603"/>
                    <a:pt x="29626" y="13180"/>
                    <a:pt x="29463" y="12530"/>
                  </a:cubicBezTo>
                  <a:cubicBezTo>
                    <a:pt x="29412" y="12271"/>
                    <a:pt x="29216" y="11849"/>
                    <a:pt x="28796" y="11849"/>
                  </a:cubicBezTo>
                  <a:cubicBezTo>
                    <a:pt x="28687" y="11849"/>
                    <a:pt x="28563" y="11877"/>
                    <a:pt x="28423" y="11944"/>
                  </a:cubicBezTo>
                  <a:cubicBezTo>
                    <a:pt x="28395" y="11958"/>
                    <a:pt x="28354" y="11966"/>
                    <a:pt x="28309" y="11966"/>
                  </a:cubicBezTo>
                  <a:cubicBezTo>
                    <a:pt x="28141" y="11966"/>
                    <a:pt x="27895" y="11860"/>
                    <a:pt x="27870" y="11554"/>
                  </a:cubicBezTo>
                  <a:cubicBezTo>
                    <a:pt x="27837" y="10774"/>
                    <a:pt x="27284" y="10644"/>
                    <a:pt x="26666" y="10644"/>
                  </a:cubicBezTo>
                  <a:cubicBezTo>
                    <a:pt x="26582" y="10651"/>
                    <a:pt x="26499" y="10656"/>
                    <a:pt x="26419" y="10656"/>
                  </a:cubicBezTo>
                  <a:cubicBezTo>
                    <a:pt x="26130" y="10656"/>
                    <a:pt x="25883" y="10584"/>
                    <a:pt x="25756" y="10253"/>
                  </a:cubicBezTo>
                  <a:cubicBezTo>
                    <a:pt x="26764" y="9245"/>
                    <a:pt x="27740" y="8205"/>
                    <a:pt x="28780" y="7262"/>
                  </a:cubicBezTo>
                  <a:cubicBezTo>
                    <a:pt x="29268" y="6806"/>
                    <a:pt x="29301" y="5961"/>
                    <a:pt x="30081" y="5798"/>
                  </a:cubicBezTo>
                  <a:cubicBezTo>
                    <a:pt x="30049" y="4888"/>
                    <a:pt x="29723" y="4205"/>
                    <a:pt x="28943" y="3717"/>
                  </a:cubicBezTo>
                  <a:cubicBezTo>
                    <a:pt x="28162" y="3262"/>
                    <a:pt x="28130" y="2384"/>
                    <a:pt x="27902" y="1603"/>
                  </a:cubicBezTo>
                  <a:cubicBezTo>
                    <a:pt x="27740" y="1115"/>
                    <a:pt x="27805" y="563"/>
                    <a:pt x="27057" y="563"/>
                  </a:cubicBezTo>
                  <a:cubicBezTo>
                    <a:pt x="26959" y="563"/>
                    <a:pt x="26862" y="497"/>
                    <a:pt x="26829" y="432"/>
                  </a:cubicBezTo>
                  <a:cubicBezTo>
                    <a:pt x="26732" y="465"/>
                    <a:pt x="26699" y="497"/>
                    <a:pt x="26634" y="530"/>
                  </a:cubicBezTo>
                  <a:cubicBezTo>
                    <a:pt x="26503" y="596"/>
                    <a:pt x="26361" y="629"/>
                    <a:pt x="26220" y="629"/>
                  </a:cubicBezTo>
                  <a:cubicBezTo>
                    <a:pt x="26010" y="629"/>
                    <a:pt x="25801" y="555"/>
                    <a:pt x="25626" y="400"/>
                  </a:cubicBezTo>
                  <a:cubicBezTo>
                    <a:pt x="25319" y="165"/>
                    <a:pt x="25002" y="1"/>
                    <a:pt x="246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6679525" y="1256413"/>
              <a:ext cx="250425" cy="408975"/>
            </a:xfrm>
            <a:custGeom>
              <a:avLst/>
              <a:gdLst/>
              <a:ahLst/>
              <a:cxnLst/>
              <a:rect l="l" t="t" r="r" b="b"/>
              <a:pathLst>
                <a:path w="10017" h="16359" extrusionOk="0">
                  <a:moveTo>
                    <a:pt x="1236" y="1"/>
                  </a:moveTo>
                  <a:cubicBezTo>
                    <a:pt x="1171" y="164"/>
                    <a:pt x="1106" y="359"/>
                    <a:pt x="878" y="359"/>
                  </a:cubicBezTo>
                  <a:lnTo>
                    <a:pt x="1204" y="359"/>
                  </a:lnTo>
                  <a:cubicBezTo>
                    <a:pt x="1659" y="456"/>
                    <a:pt x="1822" y="651"/>
                    <a:pt x="1626" y="1107"/>
                  </a:cubicBezTo>
                  <a:cubicBezTo>
                    <a:pt x="1464" y="1399"/>
                    <a:pt x="1366" y="1724"/>
                    <a:pt x="1204" y="2017"/>
                  </a:cubicBezTo>
                  <a:cubicBezTo>
                    <a:pt x="976" y="2440"/>
                    <a:pt x="878" y="2960"/>
                    <a:pt x="1204" y="3383"/>
                  </a:cubicBezTo>
                  <a:cubicBezTo>
                    <a:pt x="1496" y="3741"/>
                    <a:pt x="1431" y="4066"/>
                    <a:pt x="1204" y="4359"/>
                  </a:cubicBezTo>
                  <a:cubicBezTo>
                    <a:pt x="813" y="4814"/>
                    <a:pt x="716" y="5334"/>
                    <a:pt x="716" y="5920"/>
                  </a:cubicBezTo>
                  <a:cubicBezTo>
                    <a:pt x="716" y="6451"/>
                    <a:pt x="415" y="6832"/>
                    <a:pt x="46" y="6832"/>
                  </a:cubicBezTo>
                  <a:cubicBezTo>
                    <a:pt x="31" y="6832"/>
                    <a:pt x="16" y="6831"/>
                    <a:pt x="0" y="6830"/>
                  </a:cubicBezTo>
                  <a:lnTo>
                    <a:pt x="0" y="6830"/>
                  </a:lnTo>
                  <a:cubicBezTo>
                    <a:pt x="98" y="6960"/>
                    <a:pt x="261" y="7090"/>
                    <a:pt x="456" y="7188"/>
                  </a:cubicBezTo>
                  <a:cubicBezTo>
                    <a:pt x="716" y="7350"/>
                    <a:pt x="1009" y="7545"/>
                    <a:pt x="1301" y="7676"/>
                  </a:cubicBezTo>
                  <a:cubicBezTo>
                    <a:pt x="1789" y="7871"/>
                    <a:pt x="2342" y="7968"/>
                    <a:pt x="2602" y="8554"/>
                  </a:cubicBezTo>
                  <a:cubicBezTo>
                    <a:pt x="2667" y="8651"/>
                    <a:pt x="2895" y="8651"/>
                    <a:pt x="3057" y="8716"/>
                  </a:cubicBezTo>
                  <a:cubicBezTo>
                    <a:pt x="3317" y="8781"/>
                    <a:pt x="3545" y="8911"/>
                    <a:pt x="3708" y="9139"/>
                  </a:cubicBezTo>
                  <a:cubicBezTo>
                    <a:pt x="3903" y="9432"/>
                    <a:pt x="4130" y="9594"/>
                    <a:pt x="4456" y="9757"/>
                  </a:cubicBezTo>
                  <a:cubicBezTo>
                    <a:pt x="4846" y="9952"/>
                    <a:pt x="5073" y="10310"/>
                    <a:pt x="5041" y="10765"/>
                  </a:cubicBezTo>
                  <a:cubicBezTo>
                    <a:pt x="4976" y="11220"/>
                    <a:pt x="4651" y="11448"/>
                    <a:pt x="4228" y="11545"/>
                  </a:cubicBezTo>
                  <a:cubicBezTo>
                    <a:pt x="4130" y="11578"/>
                    <a:pt x="4065" y="11610"/>
                    <a:pt x="3968" y="11610"/>
                  </a:cubicBezTo>
                  <a:cubicBezTo>
                    <a:pt x="3187" y="11871"/>
                    <a:pt x="3025" y="12326"/>
                    <a:pt x="3448" y="13074"/>
                  </a:cubicBezTo>
                  <a:cubicBezTo>
                    <a:pt x="3545" y="13236"/>
                    <a:pt x="3740" y="13432"/>
                    <a:pt x="3708" y="13562"/>
                  </a:cubicBezTo>
                  <a:cubicBezTo>
                    <a:pt x="3545" y="14375"/>
                    <a:pt x="4195" y="14570"/>
                    <a:pt x="4651" y="14960"/>
                  </a:cubicBezTo>
                  <a:cubicBezTo>
                    <a:pt x="4776" y="15086"/>
                    <a:pt x="4895" y="15143"/>
                    <a:pt x="5005" y="15143"/>
                  </a:cubicBezTo>
                  <a:cubicBezTo>
                    <a:pt x="5123" y="15143"/>
                    <a:pt x="5233" y="15078"/>
                    <a:pt x="5334" y="14960"/>
                  </a:cubicBezTo>
                  <a:cubicBezTo>
                    <a:pt x="5583" y="14654"/>
                    <a:pt x="5843" y="14494"/>
                    <a:pt x="6127" y="14494"/>
                  </a:cubicBezTo>
                  <a:cubicBezTo>
                    <a:pt x="6326" y="14494"/>
                    <a:pt x="6537" y="14572"/>
                    <a:pt x="6765" y="14732"/>
                  </a:cubicBezTo>
                  <a:cubicBezTo>
                    <a:pt x="6862" y="14830"/>
                    <a:pt x="7090" y="14765"/>
                    <a:pt x="7220" y="14830"/>
                  </a:cubicBezTo>
                  <a:cubicBezTo>
                    <a:pt x="8358" y="15155"/>
                    <a:pt x="8618" y="15025"/>
                    <a:pt x="8651" y="16358"/>
                  </a:cubicBezTo>
                  <a:cubicBezTo>
                    <a:pt x="9106" y="15936"/>
                    <a:pt x="9529" y="15545"/>
                    <a:pt x="9886" y="15155"/>
                  </a:cubicBezTo>
                  <a:cubicBezTo>
                    <a:pt x="10016" y="15025"/>
                    <a:pt x="9984" y="14797"/>
                    <a:pt x="9886" y="14635"/>
                  </a:cubicBezTo>
                  <a:cubicBezTo>
                    <a:pt x="9659" y="14212"/>
                    <a:pt x="9659" y="13789"/>
                    <a:pt x="9659" y="13366"/>
                  </a:cubicBezTo>
                  <a:cubicBezTo>
                    <a:pt x="9691" y="13106"/>
                    <a:pt x="9659" y="12879"/>
                    <a:pt x="9529" y="12651"/>
                  </a:cubicBezTo>
                  <a:cubicBezTo>
                    <a:pt x="9334" y="12293"/>
                    <a:pt x="9269" y="11936"/>
                    <a:pt x="9334" y="11545"/>
                  </a:cubicBezTo>
                  <a:cubicBezTo>
                    <a:pt x="9431" y="11155"/>
                    <a:pt x="9236" y="10928"/>
                    <a:pt x="8943" y="10667"/>
                  </a:cubicBezTo>
                  <a:cubicBezTo>
                    <a:pt x="8358" y="10180"/>
                    <a:pt x="7968" y="9497"/>
                    <a:pt x="7285" y="9106"/>
                  </a:cubicBezTo>
                  <a:cubicBezTo>
                    <a:pt x="7252" y="9074"/>
                    <a:pt x="7187" y="9041"/>
                    <a:pt x="7187" y="8976"/>
                  </a:cubicBezTo>
                  <a:cubicBezTo>
                    <a:pt x="7220" y="8196"/>
                    <a:pt x="6537" y="7611"/>
                    <a:pt x="6634" y="6830"/>
                  </a:cubicBezTo>
                  <a:cubicBezTo>
                    <a:pt x="6667" y="6505"/>
                    <a:pt x="6569" y="6310"/>
                    <a:pt x="6277" y="6180"/>
                  </a:cubicBezTo>
                  <a:cubicBezTo>
                    <a:pt x="5821" y="5952"/>
                    <a:pt x="5431" y="5594"/>
                    <a:pt x="4943" y="5399"/>
                  </a:cubicBezTo>
                  <a:cubicBezTo>
                    <a:pt x="4651" y="5237"/>
                    <a:pt x="4358" y="5172"/>
                    <a:pt x="4033" y="5172"/>
                  </a:cubicBezTo>
                  <a:cubicBezTo>
                    <a:pt x="3252" y="5172"/>
                    <a:pt x="2960" y="4781"/>
                    <a:pt x="3220" y="4098"/>
                  </a:cubicBezTo>
                  <a:cubicBezTo>
                    <a:pt x="3415" y="3611"/>
                    <a:pt x="3285" y="3416"/>
                    <a:pt x="2862" y="3318"/>
                  </a:cubicBezTo>
                  <a:cubicBezTo>
                    <a:pt x="2309" y="3188"/>
                    <a:pt x="2179" y="2863"/>
                    <a:pt x="2147" y="2342"/>
                  </a:cubicBezTo>
                  <a:cubicBezTo>
                    <a:pt x="2082" y="1822"/>
                    <a:pt x="1919" y="1334"/>
                    <a:pt x="1822" y="814"/>
                  </a:cubicBezTo>
                  <a:cubicBezTo>
                    <a:pt x="1724" y="456"/>
                    <a:pt x="1529" y="196"/>
                    <a:pt x="1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7251050" y="2110863"/>
              <a:ext cx="687000" cy="422525"/>
            </a:xfrm>
            <a:custGeom>
              <a:avLst/>
              <a:gdLst/>
              <a:ahLst/>
              <a:cxnLst/>
              <a:rect l="l" t="t" r="r" b="b"/>
              <a:pathLst>
                <a:path w="27480" h="16901" extrusionOk="0">
                  <a:moveTo>
                    <a:pt x="23462" y="0"/>
                  </a:moveTo>
                  <a:cubicBezTo>
                    <a:pt x="23171" y="0"/>
                    <a:pt x="22881" y="44"/>
                    <a:pt x="22602" y="196"/>
                  </a:cubicBezTo>
                  <a:cubicBezTo>
                    <a:pt x="22374" y="326"/>
                    <a:pt x="22114" y="456"/>
                    <a:pt x="21854" y="554"/>
                  </a:cubicBezTo>
                  <a:cubicBezTo>
                    <a:pt x="21626" y="668"/>
                    <a:pt x="21399" y="725"/>
                    <a:pt x="21167" y="725"/>
                  </a:cubicBezTo>
                  <a:cubicBezTo>
                    <a:pt x="20935" y="725"/>
                    <a:pt x="20699" y="668"/>
                    <a:pt x="20456" y="554"/>
                  </a:cubicBezTo>
                  <a:cubicBezTo>
                    <a:pt x="20221" y="444"/>
                    <a:pt x="19964" y="395"/>
                    <a:pt x="19710" y="395"/>
                  </a:cubicBezTo>
                  <a:cubicBezTo>
                    <a:pt x="19435" y="395"/>
                    <a:pt x="19164" y="453"/>
                    <a:pt x="18927" y="554"/>
                  </a:cubicBezTo>
                  <a:cubicBezTo>
                    <a:pt x="18676" y="637"/>
                    <a:pt x="18451" y="713"/>
                    <a:pt x="18238" y="713"/>
                  </a:cubicBezTo>
                  <a:cubicBezTo>
                    <a:pt x="18038" y="713"/>
                    <a:pt x="17848" y="646"/>
                    <a:pt x="17659" y="456"/>
                  </a:cubicBezTo>
                  <a:cubicBezTo>
                    <a:pt x="17561" y="391"/>
                    <a:pt x="17464" y="294"/>
                    <a:pt x="17366" y="294"/>
                  </a:cubicBezTo>
                  <a:cubicBezTo>
                    <a:pt x="17300" y="296"/>
                    <a:pt x="17233" y="297"/>
                    <a:pt x="17166" y="297"/>
                  </a:cubicBezTo>
                  <a:cubicBezTo>
                    <a:pt x="16782" y="297"/>
                    <a:pt x="16399" y="260"/>
                    <a:pt x="16020" y="260"/>
                  </a:cubicBezTo>
                  <a:cubicBezTo>
                    <a:pt x="15662" y="260"/>
                    <a:pt x="15308" y="293"/>
                    <a:pt x="14960" y="424"/>
                  </a:cubicBezTo>
                  <a:cubicBezTo>
                    <a:pt x="14437" y="614"/>
                    <a:pt x="13915" y="804"/>
                    <a:pt x="13367" y="804"/>
                  </a:cubicBezTo>
                  <a:cubicBezTo>
                    <a:pt x="13165" y="804"/>
                    <a:pt x="12959" y="778"/>
                    <a:pt x="12748" y="716"/>
                  </a:cubicBezTo>
                  <a:cubicBezTo>
                    <a:pt x="12708" y="703"/>
                    <a:pt x="12668" y="698"/>
                    <a:pt x="12629" y="698"/>
                  </a:cubicBezTo>
                  <a:cubicBezTo>
                    <a:pt x="12497" y="698"/>
                    <a:pt x="12368" y="754"/>
                    <a:pt x="12253" y="754"/>
                  </a:cubicBezTo>
                  <a:cubicBezTo>
                    <a:pt x="12233" y="754"/>
                    <a:pt x="12214" y="753"/>
                    <a:pt x="12196" y="749"/>
                  </a:cubicBezTo>
                  <a:cubicBezTo>
                    <a:pt x="12110" y="743"/>
                    <a:pt x="12026" y="741"/>
                    <a:pt x="11941" y="741"/>
                  </a:cubicBezTo>
                  <a:cubicBezTo>
                    <a:pt x="10584" y="741"/>
                    <a:pt x="9384" y="1445"/>
                    <a:pt x="8098" y="1660"/>
                  </a:cubicBezTo>
                  <a:cubicBezTo>
                    <a:pt x="7890" y="1697"/>
                    <a:pt x="7713" y="1721"/>
                    <a:pt x="7557" y="1721"/>
                  </a:cubicBezTo>
                  <a:cubicBezTo>
                    <a:pt x="7175" y="1721"/>
                    <a:pt x="6921" y="1578"/>
                    <a:pt x="6667" y="1139"/>
                  </a:cubicBezTo>
                  <a:cubicBezTo>
                    <a:pt x="6570" y="977"/>
                    <a:pt x="6537" y="781"/>
                    <a:pt x="6440" y="619"/>
                  </a:cubicBezTo>
                  <a:cubicBezTo>
                    <a:pt x="6414" y="543"/>
                    <a:pt x="6350" y="468"/>
                    <a:pt x="6277" y="468"/>
                  </a:cubicBezTo>
                  <a:cubicBezTo>
                    <a:pt x="6256" y="468"/>
                    <a:pt x="6234" y="474"/>
                    <a:pt x="6212" y="489"/>
                  </a:cubicBezTo>
                  <a:cubicBezTo>
                    <a:pt x="5984" y="554"/>
                    <a:pt x="6082" y="684"/>
                    <a:pt x="6147" y="814"/>
                  </a:cubicBezTo>
                  <a:cubicBezTo>
                    <a:pt x="6277" y="1042"/>
                    <a:pt x="6570" y="1237"/>
                    <a:pt x="6440" y="1497"/>
                  </a:cubicBezTo>
                  <a:cubicBezTo>
                    <a:pt x="6147" y="2147"/>
                    <a:pt x="6472" y="2928"/>
                    <a:pt x="5822" y="3481"/>
                  </a:cubicBezTo>
                  <a:cubicBezTo>
                    <a:pt x="6212" y="3741"/>
                    <a:pt x="6537" y="4001"/>
                    <a:pt x="6862" y="4196"/>
                  </a:cubicBezTo>
                  <a:cubicBezTo>
                    <a:pt x="7448" y="4586"/>
                    <a:pt x="7545" y="4879"/>
                    <a:pt x="7253" y="5464"/>
                  </a:cubicBezTo>
                  <a:cubicBezTo>
                    <a:pt x="7155" y="5724"/>
                    <a:pt x="6960" y="5920"/>
                    <a:pt x="6927" y="6212"/>
                  </a:cubicBezTo>
                  <a:cubicBezTo>
                    <a:pt x="6850" y="6640"/>
                    <a:pt x="6725" y="6847"/>
                    <a:pt x="6520" y="6847"/>
                  </a:cubicBezTo>
                  <a:cubicBezTo>
                    <a:pt x="6382" y="6847"/>
                    <a:pt x="6207" y="6753"/>
                    <a:pt x="5984" y="6570"/>
                  </a:cubicBezTo>
                  <a:cubicBezTo>
                    <a:pt x="5897" y="6541"/>
                    <a:pt x="5836" y="6435"/>
                    <a:pt x="5663" y="6435"/>
                  </a:cubicBezTo>
                  <a:cubicBezTo>
                    <a:pt x="5642" y="6435"/>
                    <a:pt x="5619" y="6436"/>
                    <a:pt x="5594" y="6440"/>
                  </a:cubicBezTo>
                  <a:cubicBezTo>
                    <a:pt x="5366" y="7090"/>
                    <a:pt x="4716" y="7448"/>
                    <a:pt x="4261" y="8001"/>
                  </a:cubicBezTo>
                  <a:cubicBezTo>
                    <a:pt x="4001" y="8359"/>
                    <a:pt x="3675" y="8586"/>
                    <a:pt x="3253" y="8619"/>
                  </a:cubicBezTo>
                  <a:cubicBezTo>
                    <a:pt x="3218" y="8624"/>
                    <a:pt x="3186" y="8627"/>
                    <a:pt x="3155" y="8627"/>
                  </a:cubicBezTo>
                  <a:cubicBezTo>
                    <a:pt x="2839" y="8627"/>
                    <a:pt x="2715" y="8338"/>
                    <a:pt x="2537" y="8131"/>
                  </a:cubicBezTo>
                  <a:cubicBezTo>
                    <a:pt x="2456" y="8017"/>
                    <a:pt x="2367" y="7960"/>
                    <a:pt x="2277" y="7960"/>
                  </a:cubicBezTo>
                  <a:cubicBezTo>
                    <a:pt x="2188" y="7960"/>
                    <a:pt x="2098" y="8017"/>
                    <a:pt x="2017" y="8131"/>
                  </a:cubicBezTo>
                  <a:cubicBezTo>
                    <a:pt x="1822" y="8391"/>
                    <a:pt x="1627" y="8651"/>
                    <a:pt x="1432" y="8911"/>
                  </a:cubicBezTo>
                  <a:cubicBezTo>
                    <a:pt x="1269" y="9106"/>
                    <a:pt x="1204" y="9367"/>
                    <a:pt x="1334" y="9594"/>
                  </a:cubicBezTo>
                  <a:cubicBezTo>
                    <a:pt x="1594" y="10212"/>
                    <a:pt x="1367" y="10602"/>
                    <a:pt x="814" y="10928"/>
                  </a:cubicBezTo>
                  <a:cubicBezTo>
                    <a:pt x="131" y="11318"/>
                    <a:pt x="1" y="12001"/>
                    <a:pt x="326" y="12716"/>
                  </a:cubicBezTo>
                  <a:cubicBezTo>
                    <a:pt x="489" y="13074"/>
                    <a:pt x="781" y="13269"/>
                    <a:pt x="1041" y="13497"/>
                  </a:cubicBezTo>
                  <a:cubicBezTo>
                    <a:pt x="1236" y="13692"/>
                    <a:pt x="1529" y="13887"/>
                    <a:pt x="1497" y="14212"/>
                  </a:cubicBezTo>
                  <a:cubicBezTo>
                    <a:pt x="1464" y="14635"/>
                    <a:pt x="1692" y="14797"/>
                    <a:pt x="1984" y="14960"/>
                  </a:cubicBezTo>
                  <a:cubicBezTo>
                    <a:pt x="2375" y="15155"/>
                    <a:pt x="2602" y="15480"/>
                    <a:pt x="2700" y="15903"/>
                  </a:cubicBezTo>
                  <a:cubicBezTo>
                    <a:pt x="2765" y="16098"/>
                    <a:pt x="2830" y="16293"/>
                    <a:pt x="2862" y="16521"/>
                  </a:cubicBezTo>
                  <a:cubicBezTo>
                    <a:pt x="2913" y="16800"/>
                    <a:pt x="3043" y="16901"/>
                    <a:pt x="3252" y="16901"/>
                  </a:cubicBezTo>
                  <a:cubicBezTo>
                    <a:pt x="3311" y="16901"/>
                    <a:pt x="3376" y="16893"/>
                    <a:pt x="3448" y="16879"/>
                  </a:cubicBezTo>
                  <a:cubicBezTo>
                    <a:pt x="3968" y="16814"/>
                    <a:pt x="4488" y="16618"/>
                    <a:pt x="4976" y="16391"/>
                  </a:cubicBezTo>
                  <a:cubicBezTo>
                    <a:pt x="5297" y="16241"/>
                    <a:pt x="5618" y="16148"/>
                    <a:pt x="5949" y="16148"/>
                  </a:cubicBezTo>
                  <a:cubicBezTo>
                    <a:pt x="6120" y="16148"/>
                    <a:pt x="6294" y="16173"/>
                    <a:pt x="6472" y="16228"/>
                  </a:cubicBezTo>
                  <a:cubicBezTo>
                    <a:pt x="6585" y="16263"/>
                    <a:pt x="6696" y="16279"/>
                    <a:pt x="6804" y="16279"/>
                  </a:cubicBezTo>
                  <a:cubicBezTo>
                    <a:pt x="7099" y="16279"/>
                    <a:pt x="7372" y="16159"/>
                    <a:pt x="7610" y="15968"/>
                  </a:cubicBezTo>
                  <a:cubicBezTo>
                    <a:pt x="7813" y="15791"/>
                    <a:pt x="8054" y="15634"/>
                    <a:pt x="8305" y="15634"/>
                  </a:cubicBezTo>
                  <a:cubicBezTo>
                    <a:pt x="8376" y="15634"/>
                    <a:pt x="8449" y="15647"/>
                    <a:pt x="8521" y="15675"/>
                  </a:cubicBezTo>
                  <a:cubicBezTo>
                    <a:pt x="8685" y="15733"/>
                    <a:pt x="8839" y="15759"/>
                    <a:pt x="8984" y="15759"/>
                  </a:cubicBezTo>
                  <a:cubicBezTo>
                    <a:pt x="9413" y="15759"/>
                    <a:pt x="9766" y="15528"/>
                    <a:pt x="10082" y="15188"/>
                  </a:cubicBezTo>
                  <a:cubicBezTo>
                    <a:pt x="10212" y="15090"/>
                    <a:pt x="10374" y="15025"/>
                    <a:pt x="10505" y="14960"/>
                  </a:cubicBezTo>
                  <a:cubicBezTo>
                    <a:pt x="11870" y="14472"/>
                    <a:pt x="13106" y="13724"/>
                    <a:pt x="14309" y="12976"/>
                  </a:cubicBezTo>
                  <a:cubicBezTo>
                    <a:pt x="14992" y="12586"/>
                    <a:pt x="15578" y="12001"/>
                    <a:pt x="16358" y="11838"/>
                  </a:cubicBezTo>
                  <a:cubicBezTo>
                    <a:pt x="16748" y="11741"/>
                    <a:pt x="16976" y="11480"/>
                    <a:pt x="17269" y="11220"/>
                  </a:cubicBezTo>
                  <a:cubicBezTo>
                    <a:pt x="18082" y="10342"/>
                    <a:pt x="18765" y="9302"/>
                    <a:pt x="19935" y="8781"/>
                  </a:cubicBezTo>
                  <a:cubicBezTo>
                    <a:pt x="20163" y="8684"/>
                    <a:pt x="20325" y="8554"/>
                    <a:pt x="20358" y="8326"/>
                  </a:cubicBezTo>
                  <a:cubicBezTo>
                    <a:pt x="20521" y="7611"/>
                    <a:pt x="20943" y="7123"/>
                    <a:pt x="21626" y="6863"/>
                  </a:cubicBezTo>
                  <a:cubicBezTo>
                    <a:pt x="21821" y="6798"/>
                    <a:pt x="21984" y="6635"/>
                    <a:pt x="22179" y="6505"/>
                  </a:cubicBezTo>
                  <a:cubicBezTo>
                    <a:pt x="22797" y="5985"/>
                    <a:pt x="23512" y="5692"/>
                    <a:pt x="24293" y="5562"/>
                  </a:cubicBezTo>
                  <a:cubicBezTo>
                    <a:pt x="24781" y="5464"/>
                    <a:pt x="25236" y="5302"/>
                    <a:pt x="25659" y="5042"/>
                  </a:cubicBezTo>
                  <a:cubicBezTo>
                    <a:pt x="26212" y="4716"/>
                    <a:pt x="26732" y="4359"/>
                    <a:pt x="26894" y="3643"/>
                  </a:cubicBezTo>
                  <a:cubicBezTo>
                    <a:pt x="26992" y="3155"/>
                    <a:pt x="27252" y="2700"/>
                    <a:pt x="27480" y="2180"/>
                  </a:cubicBezTo>
                  <a:cubicBezTo>
                    <a:pt x="27057" y="1920"/>
                    <a:pt x="26699" y="1594"/>
                    <a:pt x="26537" y="1107"/>
                  </a:cubicBezTo>
                  <a:cubicBezTo>
                    <a:pt x="26504" y="1009"/>
                    <a:pt x="26439" y="847"/>
                    <a:pt x="26374" y="847"/>
                  </a:cubicBezTo>
                  <a:cubicBezTo>
                    <a:pt x="25724" y="814"/>
                    <a:pt x="25171" y="619"/>
                    <a:pt x="24813" y="66"/>
                  </a:cubicBezTo>
                  <a:cubicBezTo>
                    <a:pt x="24744" y="72"/>
                    <a:pt x="24674" y="75"/>
                    <a:pt x="24604" y="75"/>
                  </a:cubicBezTo>
                  <a:cubicBezTo>
                    <a:pt x="24232" y="75"/>
                    <a:pt x="23845" y="0"/>
                    <a:pt x="23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6966500" y="3448563"/>
              <a:ext cx="1085375" cy="930575"/>
            </a:xfrm>
            <a:custGeom>
              <a:avLst/>
              <a:gdLst/>
              <a:ahLst/>
              <a:cxnLst/>
              <a:rect l="l" t="t" r="r" b="b"/>
              <a:pathLst>
                <a:path w="43415" h="37223" extrusionOk="0">
                  <a:moveTo>
                    <a:pt x="27532" y="1"/>
                  </a:moveTo>
                  <a:cubicBezTo>
                    <a:pt x="27482" y="1"/>
                    <a:pt x="27430" y="8"/>
                    <a:pt x="27382" y="20"/>
                  </a:cubicBezTo>
                  <a:cubicBezTo>
                    <a:pt x="27239" y="44"/>
                    <a:pt x="27113" y="121"/>
                    <a:pt x="26979" y="121"/>
                  </a:cubicBezTo>
                  <a:cubicBezTo>
                    <a:pt x="26930" y="121"/>
                    <a:pt x="26881" y="111"/>
                    <a:pt x="26830" y="85"/>
                  </a:cubicBezTo>
                  <a:cubicBezTo>
                    <a:pt x="26726" y="33"/>
                    <a:pt x="26626" y="11"/>
                    <a:pt x="26532" y="11"/>
                  </a:cubicBezTo>
                  <a:cubicBezTo>
                    <a:pt x="26271" y="11"/>
                    <a:pt x="26045" y="178"/>
                    <a:pt x="25854" y="345"/>
                  </a:cubicBezTo>
                  <a:cubicBezTo>
                    <a:pt x="25464" y="671"/>
                    <a:pt x="25041" y="963"/>
                    <a:pt x="24521" y="996"/>
                  </a:cubicBezTo>
                  <a:cubicBezTo>
                    <a:pt x="24228" y="1028"/>
                    <a:pt x="24033" y="1223"/>
                    <a:pt x="23838" y="1451"/>
                  </a:cubicBezTo>
                  <a:cubicBezTo>
                    <a:pt x="23517" y="1830"/>
                    <a:pt x="23143" y="2079"/>
                    <a:pt x="22624" y="2079"/>
                  </a:cubicBezTo>
                  <a:cubicBezTo>
                    <a:pt x="22564" y="2079"/>
                    <a:pt x="22503" y="2076"/>
                    <a:pt x="22439" y="2069"/>
                  </a:cubicBezTo>
                  <a:cubicBezTo>
                    <a:pt x="22400" y="2063"/>
                    <a:pt x="22362" y="2061"/>
                    <a:pt x="22324" y="2061"/>
                  </a:cubicBezTo>
                  <a:cubicBezTo>
                    <a:pt x="21925" y="2061"/>
                    <a:pt x="21624" y="2365"/>
                    <a:pt x="21594" y="2752"/>
                  </a:cubicBezTo>
                  <a:cubicBezTo>
                    <a:pt x="21561" y="3532"/>
                    <a:pt x="21171" y="3858"/>
                    <a:pt x="20456" y="4020"/>
                  </a:cubicBezTo>
                  <a:cubicBezTo>
                    <a:pt x="19968" y="4118"/>
                    <a:pt x="19643" y="4508"/>
                    <a:pt x="19448" y="4996"/>
                  </a:cubicBezTo>
                  <a:cubicBezTo>
                    <a:pt x="19383" y="5158"/>
                    <a:pt x="19350" y="5353"/>
                    <a:pt x="19285" y="5549"/>
                  </a:cubicBezTo>
                  <a:cubicBezTo>
                    <a:pt x="19081" y="5957"/>
                    <a:pt x="18839" y="6173"/>
                    <a:pt x="18534" y="6173"/>
                  </a:cubicBezTo>
                  <a:cubicBezTo>
                    <a:pt x="18353" y="6173"/>
                    <a:pt x="18149" y="6096"/>
                    <a:pt x="17919" y="5939"/>
                  </a:cubicBezTo>
                  <a:cubicBezTo>
                    <a:pt x="17767" y="5832"/>
                    <a:pt x="17643" y="5775"/>
                    <a:pt x="17531" y="5775"/>
                  </a:cubicBezTo>
                  <a:cubicBezTo>
                    <a:pt x="17404" y="5775"/>
                    <a:pt x="17292" y="5848"/>
                    <a:pt x="17171" y="6004"/>
                  </a:cubicBezTo>
                  <a:lnTo>
                    <a:pt x="17041" y="6199"/>
                  </a:lnTo>
                  <a:cubicBezTo>
                    <a:pt x="16654" y="6720"/>
                    <a:pt x="16389" y="6972"/>
                    <a:pt x="16102" y="6972"/>
                  </a:cubicBezTo>
                  <a:cubicBezTo>
                    <a:pt x="15834" y="6972"/>
                    <a:pt x="15546" y="6753"/>
                    <a:pt x="15122" y="6329"/>
                  </a:cubicBezTo>
                  <a:cubicBezTo>
                    <a:pt x="14797" y="6004"/>
                    <a:pt x="14375" y="5906"/>
                    <a:pt x="13952" y="5809"/>
                  </a:cubicBezTo>
                  <a:cubicBezTo>
                    <a:pt x="13724" y="5744"/>
                    <a:pt x="13464" y="5776"/>
                    <a:pt x="13236" y="5679"/>
                  </a:cubicBezTo>
                  <a:cubicBezTo>
                    <a:pt x="12993" y="5584"/>
                    <a:pt x="12766" y="5506"/>
                    <a:pt x="12563" y="5506"/>
                  </a:cubicBezTo>
                  <a:cubicBezTo>
                    <a:pt x="12279" y="5506"/>
                    <a:pt x="12041" y="5659"/>
                    <a:pt x="11871" y="6134"/>
                  </a:cubicBezTo>
                  <a:cubicBezTo>
                    <a:pt x="11823" y="6276"/>
                    <a:pt x="11706" y="6349"/>
                    <a:pt x="11572" y="6349"/>
                  </a:cubicBezTo>
                  <a:cubicBezTo>
                    <a:pt x="11432" y="6349"/>
                    <a:pt x="11272" y="6268"/>
                    <a:pt x="11155" y="6101"/>
                  </a:cubicBezTo>
                  <a:cubicBezTo>
                    <a:pt x="10971" y="5856"/>
                    <a:pt x="10787" y="5778"/>
                    <a:pt x="10579" y="5778"/>
                  </a:cubicBezTo>
                  <a:cubicBezTo>
                    <a:pt x="10456" y="5778"/>
                    <a:pt x="10324" y="5805"/>
                    <a:pt x="10180" y="5841"/>
                  </a:cubicBezTo>
                  <a:cubicBezTo>
                    <a:pt x="9997" y="5892"/>
                    <a:pt x="9818" y="5924"/>
                    <a:pt x="9648" y="5924"/>
                  </a:cubicBezTo>
                  <a:cubicBezTo>
                    <a:pt x="9272" y="5924"/>
                    <a:pt x="8940" y="5769"/>
                    <a:pt x="8716" y="5321"/>
                  </a:cubicBezTo>
                  <a:cubicBezTo>
                    <a:pt x="8598" y="5108"/>
                    <a:pt x="8428" y="4964"/>
                    <a:pt x="8194" y="4964"/>
                  </a:cubicBezTo>
                  <a:cubicBezTo>
                    <a:pt x="8106" y="4964"/>
                    <a:pt x="8009" y="4984"/>
                    <a:pt x="7903" y="5028"/>
                  </a:cubicBezTo>
                  <a:cubicBezTo>
                    <a:pt x="7823" y="5058"/>
                    <a:pt x="7742" y="5073"/>
                    <a:pt x="7662" y="5073"/>
                  </a:cubicBezTo>
                  <a:cubicBezTo>
                    <a:pt x="7485" y="5073"/>
                    <a:pt x="7312" y="5000"/>
                    <a:pt x="7155" y="4866"/>
                  </a:cubicBezTo>
                  <a:cubicBezTo>
                    <a:pt x="6960" y="4736"/>
                    <a:pt x="6797" y="4605"/>
                    <a:pt x="6570" y="4573"/>
                  </a:cubicBezTo>
                  <a:cubicBezTo>
                    <a:pt x="5974" y="4514"/>
                    <a:pt x="5382" y="4469"/>
                    <a:pt x="4792" y="4469"/>
                  </a:cubicBezTo>
                  <a:cubicBezTo>
                    <a:pt x="3742" y="4469"/>
                    <a:pt x="2701" y="4614"/>
                    <a:pt x="1659" y="5093"/>
                  </a:cubicBezTo>
                  <a:cubicBezTo>
                    <a:pt x="1107" y="5353"/>
                    <a:pt x="554" y="5581"/>
                    <a:pt x="1" y="5841"/>
                  </a:cubicBezTo>
                  <a:cubicBezTo>
                    <a:pt x="33" y="5906"/>
                    <a:pt x="66" y="5971"/>
                    <a:pt x="66" y="6036"/>
                  </a:cubicBezTo>
                  <a:cubicBezTo>
                    <a:pt x="131" y="6362"/>
                    <a:pt x="261" y="6654"/>
                    <a:pt x="456" y="6947"/>
                  </a:cubicBezTo>
                  <a:cubicBezTo>
                    <a:pt x="716" y="7305"/>
                    <a:pt x="944" y="7662"/>
                    <a:pt x="651" y="8150"/>
                  </a:cubicBezTo>
                  <a:cubicBezTo>
                    <a:pt x="521" y="8345"/>
                    <a:pt x="586" y="8670"/>
                    <a:pt x="781" y="8866"/>
                  </a:cubicBezTo>
                  <a:cubicBezTo>
                    <a:pt x="1381" y="9496"/>
                    <a:pt x="2037" y="10015"/>
                    <a:pt x="2926" y="10015"/>
                  </a:cubicBezTo>
                  <a:cubicBezTo>
                    <a:pt x="3001" y="10015"/>
                    <a:pt x="3077" y="10011"/>
                    <a:pt x="3155" y="10004"/>
                  </a:cubicBezTo>
                  <a:cubicBezTo>
                    <a:pt x="3204" y="10000"/>
                    <a:pt x="3251" y="9998"/>
                    <a:pt x="3297" y="9998"/>
                  </a:cubicBezTo>
                  <a:cubicBezTo>
                    <a:pt x="3652" y="9998"/>
                    <a:pt x="3929" y="10117"/>
                    <a:pt x="4131" y="10491"/>
                  </a:cubicBezTo>
                  <a:cubicBezTo>
                    <a:pt x="4316" y="10893"/>
                    <a:pt x="4618" y="11177"/>
                    <a:pt x="5094" y="11177"/>
                  </a:cubicBezTo>
                  <a:cubicBezTo>
                    <a:pt x="5119" y="11177"/>
                    <a:pt x="5145" y="11176"/>
                    <a:pt x="5171" y="11174"/>
                  </a:cubicBezTo>
                  <a:cubicBezTo>
                    <a:pt x="5185" y="11173"/>
                    <a:pt x="5198" y="11172"/>
                    <a:pt x="5211" y="11172"/>
                  </a:cubicBezTo>
                  <a:cubicBezTo>
                    <a:pt x="5422" y="11172"/>
                    <a:pt x="5604" y="11411"/>
                    <a:pt x="5757" y="11565"/>
                  </a:cubicBezTo>
                  <a:cubicBezTo>
                    <a:pt x="6102" y="11909"/>
                    <a:pt x="6386" y="12314"/>
                    <a:pt x="6988" y="12314"/>
                  </a:cubicBezTo>
                  <a:cubicBezTo>
                    <a:pt x="7011" y="12314"/>
                    <a:pt x="7034" y="12314"/>
                    <a:pt x="7058" y="12313"/>
                  </a:cubicBezTo>
                  <a:cubicBezTo>
                    <a:pt x="7415" y="12313"/>
                    <a:pt x="7838" y="13548"/>
                    <a:pt x="7708" y="14166"/>
                  </a:cubicBezTo>
                  <a:cubicBezTo>
                    <a:pt x="7610" y="14556"/>
                    <a:pt x="7415" y="14947"/>
                    <a:pt x="7448" y="15369"/>
                  </a:cubicBezTo>
                  <a:cubicBezTo>
                    <a:pt x="7531" y="16201"/>
                    <a:pt x="7733" y="16537"/>
                    <a:pt x="8435" y="16537"/>
                  </a:cubicBezTo>
                  <a:cubicBezTo>
                    <a:pt x="8557" y="16537"/>
                    <a:pt x="8693" y="16527"/>
                    <a:pt x="8846" y="16508"/>
                  </a:cubicBezTo>
                  <a:cubicBezTo>
                    <a:pt x="8974" y="16493"/>
                    <a:pt x="9097" y="16486"/>
                    <a:pt x="9215" y="16486"/>
                  </a:cubicBezTo>
                  <a:cubicBezTo>
                    <a:pt x="10444" y="16486"/>
                    <a:pt x="11103" y="17251"/>
                    <a:pt x="10895" y="18556"/>
                  </a:cubicBezTo>
                  <a:cubicBezTo>
                    <a:pt x="10797" y="19044"/>
                    <a:pt x="10862" y="19532"/>
                    <a:pt x="10895" y="20020"/>
                  </a:cubicBezTo>
                  <a:cubicBezTo>
                    <a:pt x="10895" y="20247"/>
                    <a:pt x="11123" y="20573"/>
                    <a:pt x="11285" y="20573"/>
                  </a:cubicBezTo>
                  <a:cubicBezTo>
                    <a:pt x="11348" y="20564"/>
                    <a:pt x="11408" y="20560"/>
                    <a:pt x="11465" y="20560"/>
                  </a:cubicBezTo>
                  <a:cubicBezTo>
                    <a:pt x="12476" y="20560"/>
                    <a:pt x="12669" y="21848"/>
                    <a:pt x="13562" y="21971"/>
                  </a:cubicBezTo>
                  <a:cubicBezTo>
                    <a:pt x="13861" y="22010"/>
                    <a:pt x="14159" y="22027"/>
                    <a:pt x="14456" y="22027"/>
                  </a:cubicBezTo>
                  <a:cubicBezTo>
                    <a:pt x="15383" y="22027"/>
                    <a:pt x="16300" y="21866"/>
                    <a:pt x="17236" y="21743"/>
                  </a:cubicBezTo>
                  <a:cubicBezTo>
                    <a:pt x="17757" y="21678"/>
                    <a:pt x="18342" y="21613"/>
                    <a:pt x="18862" y="21613"/>
                  </a:cubicBezTo>
                  <a:cubicBezTo>
                    <a:pt x="19903" y="21613"/>
                    <a:pt x="20651" y="21093"/>
                    <a:pt x="21366" y="20508"/>
                  </a:cubicBezTo>
                  <a:cubicBezTo>
                    <a:pt x="21741" y="20190"/>
                    <a:pt x="22039" y="19771"/>
                    <a:pt x="22556" y="19771"/>
                  </a:cubicBezTo>
                  <a:cubicBezTo>
                    <a:pt x="22622" y="19771"/>
                    <a:pt x="22691" y="19777"/>
                    <a:pt x="22765" y="19792"/>
                  </a:cubicBezTo>
                  <a:cubicBezTo>
                    <a:pt x="22776" y="19793"/>
                    <a:pt x="22787" y="19794"/>
                    <a:pt x="22797" y="19794"/>
                  </a:cubicBezTo>
                  <a:cubicBezTo>
                    <a:pt x="23070" y="19794"/>
                    <a:pt x="23098" y="19428"/>
                    <a:pt x="23354" y="19428"/>
                  </a:cubicBezTo>
                  <a:cubicBezTo>
                    <a:pt x="23373" y="19428"/>
                    <a:pt x="23393" y="19430"/>
                    <a:pt x="23415" y="19434"/>
                  </a:cubicBezTo>
                  <a:cubicBezTo>
                    <a:pt x="23480" y="19434"/>
                    <a:pt x="23513" y="19434"/>
                    <a:pt x="23578" y="19532"/>
                  </a:cubicBezTo>
                  <a:cubicBezTo>
                    <a:pt x="24238" y="20483"/>
                    <a:pt x="25177" y="20618"/>
                    <a:pt x="26151" y="20618"/>
                  </a:cubicBezTo>
                  <a:cubicBezTo>
                    <a:pt x="26376" y="20618"/>
                    <a:pt x="26604" y="20611"/>
                    <a:pt x="26830" y="20605"/>
                  </a:cubicBezTo>
                  <a:cubicBezTo>
                    <a:pt x="26920" y="20595"/>
                    <a:pt x="27007" y="20588"/>
                    <a:pt x="27093" y="20588"/>
                  </a:cubicBezTo>
                  <a:cubicBezTo>
                    <a:pt x="27283" y="20588"/>
                    <a:pt x="27463" y="20623"/>
                    <a:pt x="27643" y="20735"/>
                  </a:cubicBezTo>
                  <a:cubicBezTo>
                    <a:pt x="27983" y="20967"/>
                    <a:pt x="28257" y="21082"/>
                    <a:pt x="28514" y="21082"/>
                  </a:cubicBezTo>
                  <a:cubicBezTo>
                    <a:pt x="28797" y="21082"/>
                    <a:pt x="29059" y="20943"/>
                    <a:pt x="29366" y="20670"/>
                  </a:cubicBezTo>
                  <a:cubicBezTo>
                    <a:pt x="29496" y="20540"/>
                    <a:pt x="29626" y="20410"/>
                    <a:pt x="29756" y="20247"/>
                  </a:cubicBezTo>
                  <a:cubicBezTo>
                    <a:pt x="29960" y="20027"/>
                    <a:pt x="30163" y="19922"/>
                    <a:pt x="30375" y="19922"/>
                  </a:cubicBezTo>
                  <a:cubicBezTo>
                    <a:pt x="30571" y="19922"/>
                    <a:pt x="30774" y="20011"/>
                    <a:pt x="30992" y="20182"/>
                  </a:cubicBezTo>
                  <a:cubicBezTo>
                    <a:pt x="31252" y="20410"/>
                    <a:pt x="31577" y="20573"/>
                    <a:pt x="31805" y="20833"/>
                  </a:cubicBezTo>
                  <a:cubicBezTo>
                    <a:pt x="31919" y="21003"/>
                    <a:pt x="32057" y="21099"/>
                    <a:pt x="32263" y="21099"/>
                  </a:cubicBezTo>
                  <a:cubicBezTo>
                    <a:pt x="32293" y="21099"/>
                    <a:pt x="32325" y="21097"/>
                    <a:pt x="32358" y="21093"/>
                  </a:cubicBezTo>
                  <a:cubicBezTo>
                    <a:pt x="32436" y="21084"/>
                    <a:pt x="32512" y="21080"/>
                    <a:pt x="32584" y="21080"/>
                  </a:cubicBezTo>
                  <a:cubicBezTo>
                    <a:pt x="33051" y="21080"/>
                    <a:pt x="33383" y="21273"/>
                    <a:pt x="33496" y="21808"/>
                  </a:cubicBezTo>
                  <a:cubicBezTo>
                    <a:pt x="33561" y="22003"/>
                    <a:pt x="33659" y="22036"/>
                    <a:pt x="33821" y="22068"/>
                  </a:cubicBezTo>
                  <a:cubicBezTo>
                    <a:pt x="34212" y="22068"/>
                    <a:pt x="34504" y="22361"/>
                    <a:pt x="34829" y="22524"/>
                  </a:cubicBezTo>
                  <a:cubicBezTo>
                    <a:pt x="35317" y="22816"/>
                    <a:pt x="35740" y="23239"/>
                    <a:pt x="36423" y="23272"/>
                  </a:cubicBezTo>
                  <a:cubicBezTo>
                    <a:pt x="36878" y="23272"/>
                    <a:pt x="37333" y="23955"/>
                    <a:pt x="37724" y="24345"/>
                  </a:cubicBezTo>
                  <a:cubicBezTo>
                    <a:pt x="37789" y="24442"/>
                    <a:pt x="37789" y="24703"/>
                    <a:pt x="37659" y="24898"/>
                  </a:cubicBezTo>
                  <a:cubicBezTo>
                    <a:pt x="36618" y="26556"/>
                    <a:pt x="35577" y="28215"/>
                    <a:pt x="34439" y="29808"/>
                  </a:cubicBezTo>
                  <a:cubicBezTo>
                    <a:pt x="33691" y="30881"/>
                    <a:pt x="32911" y="31987"/>
                    <a:pt x="32390" y="33223"/>
                  </a:cubicBezTo>
                  <a:cubicBezTo>
                    <a:pt x="32293" y="33418"/>
                    <a:pt x="32195" y="33645"/>
                    <a:pt x="32000" y="33743"/>
                  </a:cubicBezTo>
                  <a:lnTo>
                    <a:pt x="32358" y="33678"/>
                  </a:lnTo>
                  <a:cubicBezTo>
                    <a:pt x="32485" y="33890"/>
                    <a:pt x="32695" y="33991"/>
                    <a:pt x="32862" y="33991"/>
                  </a:cubicBezTo>
                  <a:cubicBezTo>
                    <a:pt x="32951" y="33991"/>
                    <a:pt x="33028" y="33962"/>
                    <a:pt x="33073" y="33906"/>
                  </a:cubicBezTo>
                  <a:cubicBezTo>
                    <a:pt x="33294" y="33710"/>
                    <a:pt x="33491" y="33629"/>
                    <a:pt x="33671" y="33629"/>
                  </a:cubicBezTo>
                  <a:cubicBezTo>
                    <a:pt x="33968" y="33629"/>
                    <a:pt x="34216" y="33849"/>
                    <a:pt x="34439" y="34133"/>
                  </a:cubicBezTo>
                  <a:cubicBezTo>
                    <a:pt x="35006" y="33779"/>
                    <a:pt x="35273" y="33618"/>
                    <a:pt x="35510" y="33618"/>
                  </a:cubicBezTo>
                  <a:cubicBezTo>
                    <a:pt x="35708" y="33618"/>
                    <a:pt x="35884" y="33731"/>
                    <a:pt x="36195" y="33938"/>
                  </a:cubicBezTo>
                  <a:cubicBezTo>
                    <a:pt x="36455" y="34101"/>
                    <a:pt x="36683" y="34296"/>
                    <a:pt x="36846" y="34523"/>
                  </a:cubicBezTo>
                  <a:cubicBezTo>
                    <a:pt x="37463" y="35336"/>
                    <a:pt x="38049" y="36182"/>
                    <a:pt x="38634" y="37027"/>
                  </a:cubicBezTo>
                  <a:lnTo>
                    <a:pt x="38699" y="37223"/>
                  </a:lnTo>
                  <a:cubicBezTo>
                    <a:pt x="38699" y="37190"/>
                    <a:pt x="38699" y="37158"/>
                    <a:pt x="38732" y="37125"/>
                  </a:cubicBezTo>
                  <a:cubicBezTo>
                    <a:pt x="39220" y="36670"/>
                    <a:pt x="39089" y="36019"/>
                    <a:pt x="39187" y="35467"/>
                  </a:cubicBezTo>
                  <a:cubicBezTo>
                    <a:pt x="39707" y="32897"/>
                    <a:pt x="40163" y="30328"/>
                    <a:pt x="40650" y="27759"/>
                  </a:cubicBezTo>
                  <a:cubicBezTo>
                    <a:pt x="41008" y="25938"/>
                    <a:pt x="41333" y="24117"/>
                    <a:pt x="41659" y="22296"/>
                  </a:cubicBezTo>
                  <a:cubicBezTo>
                    <a:pt x="42016" y="20280"/>
                    <a:pt x="42276" y="18264"/>
                    <a:pt x="42732" y="16280"/>
                  </a:cubicBezTo>
                  <a:cubicBezTo>
                    <a:pt x="43057" y="14719"/>
                    <a:pt x="43317" y="13158"/>
                    <a:pt x="43415" y="11565"/>
                  </a:cubicBezTo>
                  <a:cubicBezTo>
                    <a:pt x="43219" y="11565"/>
                    <a:pt x="43024" y="11532"/>
                    <a:pt x="42829" y="11500"/>
                  </a:cubicBezTo>
                  <a:cubicBezTo>
                    <a:pt x="42276" y="11402"/>
                    <a:pt x="41854" y="11239"/>
                    <a:pt x="41724" y="10622"/>
                  </a:cubicBezTo>
                  <a:cubicBezTo>
                    <a:pt x="41673" y="10420"/>
                    <a:pt x="41584" y="10297"/>
                    <a:pt x="41425" y="10297"/>
                  </a:cubicBezTo>
                  <a:cubicBezTo>
                    <a:pt x="41379" y="10297"/>
                    <a:pt x="41327" y="10307"/>
                    <a:pt x="41268" y="10329"/>
                  </a:cubicBezTo>
                  <a:cubicBezTo>
                    <a:pt x="41128" y="10385"/>
                    <a:pt x="40996" y="10412"/>
                    <a:pt x="40871" y="10412"/>
                  </a:cubicBezTo>
                  <a:cubicBezTo>
                    <a:pt x="40564" y="10412"/>
                    <a:pt x="40306" y="10249"/>
                    <a:pt x="40098" y="9971"/>
                  </a:cubicBezTo>
                  <a:cubicBezTo>
                    <a:pt x="39998" y="9822"/>
                    <a:pt x="39898" y="9710"/>
                    <a:pt x="39740" y="9710"/>
                  </a:cubicBezTo>
                  <a:cubicBezTo>
                    <a:pt x="39692" y="9710"/>
                    <a:pt x="39638" y="9721"/>
                    <a:pt x="39577" y="9744"/>
                  </a:cubicBezTo>
                  <a:cubicBezTo>
                    <a:pt x="39512" y="9776"/>
                    <a:pt x="39447" y="9776"/>
                    <a:pt x="39415" y="9776"/>
                  </a:cubicBezTo>
                  <a:cubicBezTo>
                    <a:pt x="39153" y="9651"/>
                    <a:pt x="38915" y="9585"/>
                    <a:pt x="38698" y="9585"/>
                  </a:cubicBezTo>
                  <a:cubicBezTo>
                    <a:pt x="38295" y="9585"/>
                    <a:pt x="37966" y="9810"/>
                    <a:pt x="37691" y="10296"/>
                  </a:cubicBezTo>
                  <a:cubicBezTo>
                    <a:pt x="37618" y="10414"/>
                    <a:pt x="37505" y="10465"/>
                    <a:pt x="37385" y="10465"/>
                  </a:cubicBezTo>
                  <a:cubicBezTo>
                    <a:pt x="37239" y="10465"/>
                    <a:pt x="37083" y="10389"/>
                    <a:pt x="36976" y="10264"/>
                  </a:cubicBezTo>
                  <a:cubicBezTo>
                    <a:pt x="36455" y="9679"/>
                    <a:pt x="35935" y="9061"/>
                    <a:pt x="35707" y="8313"/>
                  </a:cubicBezTo>
                  <a:cubicBezTo>
                    <a:pt x="35675" y="8183"/>
                    <a:pt x="35642" y="8020"/>
                    <a:pt x="35675" y="7922"/>
                  </a:cubicBezTo>
                  <a:cubicBezTo>
                    <a:pt x="35870" y="7142"/>
                    <a:pt x="35772" y="6394"/>
                    <a:pt x="35642" y="5614"/>
                  </a:cubicBezTo>
                  <a:cubicBezTo>
                    <a:pt x="35610" y="5386"/>
                    <a:pt x="35675" y="5126"/>
                    <a:pt x="35707" y="4801"/>
                  </a:cubicBezTo>
                  <a:lnTo>
                    <a:pt x="35707" y="4801"/>
                  </a:lnTo>
                  <a:cubicBezTo>
                    <a:pt x="35505" y="4851"/>
                    <a:pt x="35302" y="4911"/>
                    <a:pt x="35105" y="4911"/>
                  </a:cubicBezTo>
                  <a:cubicBezTo>
                    <a:pt x="34921" y="4911"/>
                    <a:pt x="34741" y="4859"/>
                    <a:pt x="34569" y="4703"/>
                  </a:cubicBezTo>
                  <a:cubicBezTo>
                    <a:pt x="34244" y="4443"/>
                    <a:pt x="34016" y="4183"/>
                    <a:pt x="33919" y="3825"/>
                  </a:cubicBezTo>
                  <a:cubicBezTo>
                    <a:pt x="33852" y="3603"/>
                    <a:pt x="33741" y="3488"/>
                    <a:pt x="33573" y="3488"/>
                  </a:cubicBezTo>
                  <a:cubicBezTo>
                    <a:pt x="33495" y="3488"/>
                    <a:pt x="33405" y="3513"/>
                    <a:pt x="33301" y="3565"/>
                  </a:cubicBezTo>
                  <a:cubicBezTo>
                    <a:pt x="32911" y="3727"/>
                    <a:pt x="32488" y="3825"/>
                    <a:pt x="32065" y="3923"/>
                  </a:cubicBezTo>
                  <a:cubicBezTo>
                    <a:pt x="31927" y="3950"/>
                    <a:pt x="31804" y="3965"/>
                    <a:pt x="31692" y="3965"/>
                  </a:cubicBezTo>
                  <a:cubicBezTo>
                    <a:pt x="31278" y="3965"/>
                    <a:pt x="31028" y="3766"/>
                    <a:pt x="30797" y="3305"/>
                  </a:cubicBezTo>
                  <a:cubicBezTo>
                    <a:pt x="30634" y="3077"/>
                    <a:pt x="30504" y="2784"/>
                    <a:pt x="30439" y="2492"/>
                  </a:cubicBezTo>
                  <a:cubicBezTo>
                    <a:pt x="30342" y="2199"/>
                    <a:pt x="30374" y="1874"/>
                    <a:pt x="29951" y="1776"/>
                  </a:cubicBezTo>
                  <a:cubicBezTo>
                    <a:pt x="29724" y="1711"/>
                    <a:pt x="29724" y="1451"/>
                    <a:pt x="29691" y="1288"/>
                  </a:cubicBezTo>
                  <a:cubicBezTo>
                    <a:pt x="29626" y="833"/>
                    <a:pt x="29334" y="638"/>
                    <a:pt x="28911" y="573"/>
                  </a:cubicBezTo>
                  <a:cubicBezTo>
                    <a:pt x="28488" y="508"/>
                    <a:pt x="28065" y="475"/>
                    <a:pt x="27740" y="85"/>
                  </a:cubicBezTo>
                  <a:cubicBezTo>
                    <a:pt x="27699" y="23"/>
                    <a:pt x="27618" y="1"/>
                    <a:pt x="27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6363275" y="3175688"/>
              <a:ext cx="706500" cy="407525"/>
            </a:xfrm>
            <a:custGeom>
              <a:avLst/>
              <a:gdLst/>
              <a:ahLst/>
              <a:cxnLst/>
              <a:rect l="l" t="t" r="r" b="b"/>
              <a:pathLst>
                <a:path w="28260" h="16301" extrusionOk="0">
                  <a:moveTo>
                    <a:pt x="4954" y="1"/>
                  </a:moveTo>
                  <a:cubicBezTo>
                    <a:pt x="4889" y="1"/>
                    <a:pt x="4810" y="15"/>
                    <a:pt x="4716" y="41"/>
                  </a:cubicBezTo>
                  <a:cubicBezTo>
                    <a:pt x="4586" y="106"/>
                    <a:pt x="4423" y="106"/>
                    <a:pt x="4325" y="204"/>
                  </a:cubicBezTo>
                  <a:cubicBezTo>
                    <a:pt x="4064" y="439"/>
                    <a:pt x="3803" y="590"/>
                    <a:pt x="3475" y="590"/>
                  </a:cubicBezTo>
                  <a:cubicBezTo>
                    <a:pt x="3394" y="590"/>
                    <a:pt x="3310" y="581"/>
                    <a:pt x="3220" y="561"/>
                  </a:cubicBezTo>
                  <a:cubicBezTo>
                    <a:pt x="3184" y="550"/>
                    <a:pt x="3149" y="544"/>
                    <a:pt x="3115" y="544"/>
                  </a:cubicBezTo>
                  <a:cubicBezTo>
                    <a:pt x="2965" y="544"/>
                    <a:pt x="2832" y="650"/>
                    <a:pt x="2699" y="757"/>
                  </a:cubicBezTo>
                  <a:cubicBezTo>
                    <a:pt x="2342" y="984"/>
                    <a:pt x="1886" y="1017"/>
                    <a:pt x="1496" y="1179"/>
                  </a:cubicBezTo>
                  <a:cubicBezTo>
                    <a:pt x="1236" y="1244"/>
                    <a:pt x="1041" y="1407"/>
                    <a:pt x="943" y="1635"/>
                  </a:cubicBezTo>
                  <a:cubicBezTo>
                    <a:pt x="748" y="1960"/>
                    <a:pt x="1073" y="2025"/>
                    <a:pt x="1204" y="2187"/>
                  </a:cubicBezTo>
                  <a:cubicBezTo>
                    <a:pt x="1431" y="2415"/>
                    <a:pt x="1464" y="2675"/>
                    <a:pt x="1399" y="2935"/>
                  </a:cubicBezTo>
                  <a:cubicBezTo>
                    <a:pt x="1334" y="3196"/>
                    <a:pt x="1269" y="3488"/>
                    <a:pt x="1106" y="3683"/>
                  </a:cubicBezTo>
                  <a:cubicBezTo>
                    <a:pt x="553" y="4334"/>
                    <a:pt x="488" y="5212"/>
                    <a:pt x="98" y="5895"/>
                  </a:cubicBezTo>
                  <a:cubicBezTo>
                    <a:pt x="0" y="6090"/>
                    <a:pt x="33" y="6187"/>
                    <a:pt x="195" y="6285"/>
                  </a:cubicBezTo>
                  <a:cubicBezTo>
                    <a:pt x="586" y="6513"/>
                    <a:pt x="651" y="6870"/>
                    <a:pt x="651" y="7293"/>
                  </a:cubicBezTo>
                  <a:lnTo>
                    <a:pt x="651" y="8496"/>
                  </a:lnTo>
                  <a:cubicBezTo>
                    <a:pt x="748" y="8496"/>
                    <a:pt x="813" y="8464"/>
                    <a:pt x="911" y="8399"/>
                  </a:cubicBezTo>
                  <a:cubicBezTo>
                    <a:pt x="946" y="8384"/>
                    <a:pt x="984" y="8378"/>
                    <a:pt x="1022" y="8378"/>
                  </a:cubicBezTo>
                  <a:cubicBezTo>
                    <a:pt x="1159" y="8378"/>
                    <a:pt x="1311" y="8460"/>
                    <a:pt x="1464" y="8561"/>
                  </a:cubicBezTo>
                  <a:cubicBezTo>
                    <a:pt x="2201" y="8976"/>
                    <a:pt x="2939" y="9375"/>
                    <a:pt x="3758" y="9375"/>
                  </a:cubicBezTo>
                  <a:cubicBezTo>
                    <a:pt x="4094" y="9375"/>
                    <a:pt x="4444" y="9308"/>
                    <a:pt x="4813" y="9147"/>
                  </a:cubicBezTo>
                  <a:cubicBezTo>
                    <a:pt x="4956" y="9095"/>
                    <a:pt x="5120" y="9069"/>
                    <a:pt x="5288" y="9069"/>
                  </a:cubicBezTo>
                  <a:cubicBezTo>
                    <a:pt x="5540" y="9069"/>
                    <a:pt x="5802" y="9127"/>
                    <a:pt x="6016" y="9244"/>
                  </a:cubicBezTo>
                  <a:cubicBezTo>
                    <a:pt x="6236" y="9354"/>
                    <a:pt x="6429" y="9404"/>
                    <a:pt x="6605" y="9404"/>
                  </a:cubicBezTo>
                  <a:cubicBezTo>
                    <a:pt x="6948" y="9404"/>
                    <a:pt x="7221" y="9210"/>
                    <a:pt x="7480" y="8886"/>
                  </a:cubicBezTo>
                  <a:cubicBezTo>
                    <a:pt x="7854" y="8447"/>
                    <a:pt x="8293" y="8220"/>
                    <a:pt x="8724" y="8220"/>
                  </a:cubicBezTo>
                  <a:cubicBezTo>
                    <a:pt x="9155" y="8220"/>
                    <a:pt x="9577" y="8447"/>
                    <a:pt x="9919" y="8919"/>
                  </a:cubicBezTo>
                  <a:cubicBezTo>
                    <a:pt x="10211" y="9309"/>
                    <a:pt x="10439" y="9699"/>
                    <a:pt x="10992" y="9699"/>
                  </a:cubicBezTo>
                  <a:cubicBezTo>
                    <a:pt x="11252" y="9699"/>
                    <a:pt x="11350" y="9992"/>
                    <a:pt x="11382" y="10122"/>
                  </a:cubicBezTo>
                  <a:cubicBezTo>
                    <a:pt x="11534" y="10643"/>
                    <a:pt x="11888" y="10802"/>
                    <a:pt x="12252" y="10802"/>
                  </a:cubicBezTo>
                  <a:cubicBezTo>
                    <a:pt x="12434" y="10802"/>
                    <a:pt x="12618" y="10762"/>
                    <a:pt x="12781" y="10708"/>
                  </a:cubicBezTo>
                  <a:cubicBezTo>
                    <a:pt x="12948" y="10661"/>
                    <a:pt x="13090" y="10636"/>
                    <a:pt x="13211" y="10636"/>
                  </a:cubicBezTo>
                  <a:cubicBezTo>
                    <a:pt x="13512" y="10636"/>
                    <a:pt x="13691" y="10792"/>
                    <a:pt x="13854" y="11163"/>
                  </a:cubicBezTo>
                  <a:cubicBezTo>
                    <a:pt x="13945" y="11437"/>
                    <a:pt x="14122" y="11654"/>
                    <a:pt x="14437" y="11654"/>
                  </a:cubicBezTo>
                  <a:cubicBezTo>
                    <a:pt x="14459" y="11654"/>
                    <a:pt x="14481" y="11653"/>
                    <a:pt x="14504" y="11651"/>
                  </a:cubicBezTo>
                  <a:cubicBezTo>
                    <a:pt x="14543" y="11647"/>
                    <a:pt x="14579" y="11646"/>
                    <a:pt x="14614" y="11646"/>
                  </a:cubicBezTo>
                  <a:cubicBezTo>
                    <a:pt x="14933" y="11646"/>
                    <a:pt x="15112" y="11780"/>
                    <a:pt x="15317" y="12073"/>
                  </a:cubicBezTo>
                  <a:cubicBezTo>
                    <a:pt x="15768" y="12592"/>
                    <a:pt x="16188" y="12954"/>
                    <a:pt x="16771" y="12954"/>
                  </a:cubicBezTo>
                  <a:cubicBezTo>
                    <a:pt x="17029" y="12954"/>
                    <a:pt x="17319" y="12883"/>
                    <a:pt x="17658" y="12724"/>
                  </a:cubicBezTo>
                  <a:cubicBezTo>
                    <a:pt x="17970" y="12581"/>
                    <a:pt x="18255" y="12506"/>
                    <a:pt x="18520" y="12506"/>
                  </a:cubicBezTo>
                  <a:cubicBezTo>
                    <a:pt x="18921" y="12506"/>
                    <a:pt x="19277" y="12677"/>
                    <a:pt x="19610" y="13049"/>
                  </a:cubicBezTo>
                  <a:cubicBezTo>
                    <a:pt x="19967" y="13407"/>
                    <a:pt x="20390" y="13472"/>
                    <a:pt x="20845" y="13472"/>
                  </a:cubicBezTo>
                  <a:cubicBezTo>
                    <a:pt x="20872" y="13471"/>
                    <a:pt x="20898" y="13470"/>
                    <a:pt x="20924" y="13470"/>
                  </a:cubicBezTo>
                  <a:cubicBezTo>
                    <a:pt x="21684" y="13470"/>
                    <a:pt x="22507" y="13919"/>
                    <a:pt x="22601" y="14610"/>
                  </a:cubicBezTo>
                  <a:cubicBezTo>
                    <a:pt x="22666" y="15130"/>
                    <a:pt x="22959" y="15325"/>
                    <a:pt x="23284" y="15585"/>
                  </a:cubicBezTo>
                  <a:cubicBezTo>
                    <a:pt x="23545" y="15781"/>
                    <a:pt x="23740" y="16008"/>
                    <a:pt x="23902" y="16301"/>
                  </a:cubicBezTo>
                  <a:cubicBezTo>
                    <a:pt x="24715" y="15943"/>
                    <a:pt x="25528" y="15585"/>
                    <a:pt x="26341" y="15228"/>
                  </a:cubicBezTo>
                  <a:cubicBezTo>
                    <a:pt x="26959" y="15000"/>
                    <a:pt x="27577" y="14805"/>
                    <a:pt x="28260" y="14675"/>
                  </a:cubicBezTo>
                  <a:cubicBezTo>
                    <a:pt x="28032" y="14415"/>
                    <a:pt x="27772" y="14350"/>
                    <a:pt x="27479" y="14350"/>
                  </a:cubicBezTo>
                  <a:cubicBezTo>
                    <a:pt x="26731" y="14317"/>
                    <a:pt x="26049" y="14090"/>
                    <a:pt x="25496" y="13537"/>
                  </a:cubicBezTo>
                  <a:cubicBezTo>
                    <a:pt x="25239" y="13280"/>
                    <a:pt x="24906" y="13173"/>
                    <a:pt x="24542" y="13173"/>
                  </a:cubicBezTo>
                  <a:cubicBezTo>
                    <a:pt x="24492" y="13173"/>
                    <a:pt x="24441" y="13175"/>
                    <a:pt x="24390" y="13179"/>
                  </a:cubicBezTo>
                  <a:cubicBezTo>
                    <a:pt x="24130" y="13212"/>
                    <a:pt x="23902" y="13212"/>
                    <a:pt x="23642" y="13212"/>
                  </a:cubicBezTo>
                  <a:cubicBezTo>
                    <a:pt x="23057" y="13212"/>
                    <a:pt x="22927" y="13147"/>
                    <a:pt x="22797" y="12561"/>
                  </a:cubicBezTo>
                  <a:cubicBezTo>
                    <a:pt x="22699" y="12138"/>
                    <a:pt x="22471" y="11911"/>
                    <a:pt x="22049" y="11878"/>
                  </a:cubicBezTo>
                  <a:cubicBezTo>
                    <a:pt x="21658" y="11846"/>
                    <a:pt x="21463" y="11586"/>
                    <a:pt x="21366" y="11260"/>
                  </a:cubicBezTo>
                  <a:cubicBezTo>
                    <a:pt x="21301" y="11033"/>
                    <a:pt x="21203" y="10805"/>
                    <a:pt x="21040" y="10610"/>
                  </a:cubicBezTo>
                  <a:cubicBezTo>
                    <a:pt x="20845" y="10317"/>
                    <a:pt x="20618" y="10155"/>
                    <a:pt x="20227" y="10155"/>
                  </a:cubicBezTo>
                  <a:cubicBezTo>
                    <a:pt x="20181" y="10159"/>
                    <a:pt x="20136" y="10161"/>
                    <a:pt x="20092" y="10161"/>
                  </a:cubicBezTo>
                  <a:cubicBezTo>
                    <a:pt x="19492" y="10161"/>
                    <a:pt x="19134" y="9757"/>
                    <a:pt x="18862" y="9212"/>
                  </a:cubicBezTo>
                  <a:cubicBezTo>
                    <a:pt x="18439" y="8269"/>
                    <a:pt x="17919" y="7423"/>
                    <a:pt x="17041" y="6805"/>
                  </a:cubicBezTo>
                  <a:cubicBezTo>
                    <a:pt x="16943" y="6740"/>
                    <a:pt x="16813" y="6610"/>
                    <a:pt x="16780" y="6513"/>
                  </a:cubicBezTo>
                  <a:cubicBezTo>
                    <a:pt x="16715" y="5732"/>
                    <a:pt x="16130" y="5602"/>
                    <a:pt x="15512" y="5537"/>
                  </a:cubicBezTo>
                  <a:cubicBezTo>
                    <a:pt x="14927" y="5472"/>
                    <a:pt x="14374" y="5407"/>
                    <a:pt x="14146" y="4724"/>
                  </a:cubicBezTo>
                  <a:cubicBezTo>
                    <a:pt x="14114" y="4626"/>
                    <a:pt x="13984" y="4594"/>
                    <a:pt x="13886" y="4561"/>
                  </a:cubicBezTo>
                  <a:cubicBezTo>
                    <a:pt x="13268" y="4464"/>
                    <a:pt x="12683" y="4301"/>
                    <a:pt x="12098" y="4139"/>
                  </a:cubicBezTo>
                  <a:cubicBezTo>
                    <a:pt x="11480" y="3976"/>
                    <a:pt x="10992" y="3748"/>
                    <a:pt x="10667" y="3196"/>
                  </a:cubicBezTo>
                  <a:cubicBezTo>
                    <a:pt x="10455" y="2895"/>
                    <a:pt x="10348" y="2758"/>
                    <a:pt x="10201" y="2758"/>
                  </a:cubicBezTo>
                  <a:cubicBezTo>
                    <a:pt x="10078" y="2758"/>
                    <a:pt x="9926" y="2855"/>
                    <a:pt x="9659" y="3033"/>
                  </a:cubicBezTo>
                  <a:cubicBezTo>
                    <a:pt x="9411" y="3198"/>
                    <a:pt x="9176" y="3376"/>
                    <a:pt x="8913" y="3376"/>
                  </a:cubicBezTo>
                  <a:cubicBezTo>
                    <a:pt x="8762" y="3376"/>
                    <a:pt x="8601" y="3317"/>
                    <a:pt x="8423" y="3163"/>
                  </a:cubicBezTo>
                  <a:cubicBezTo>
                    <a:pt x="8347" y="3109"/>
                    <a:pt x="8260" y="3087"/>
                    <a:pt x="8170" y="3087"/>
                  </a:cubicBezTo>
                  <a:cubicBezTo>
                    <a:pt x="7989" y="3087"/>
                    <a:pt x="7794" y="3174"/>
                    <a:pt x="7642" y="3261"/>
                  </a:cubicBezTo>
                  <a:cubicBezTo>
                    <a:pt x="7370" y="3416"/>
                    <a:pt x="7110" y="3525"/>
                    <a:pt x="6840" y="3525"/>
                  </a:cubicBezTo>
                  <a:cubicBezTo>
                    <a:pt x="6658" y="3525"/>
                    <a:pt x="6473" y="3476"/>
                    <a:pt x="6277" y="3358"/>
                  </a:cubicBezTo>
                  <a:cubicBezTo>
                    <a:pt x="5691" y="3000"/>
                    <a:pt x="5236" y="2578"/>
                    <a:pt x="5138" y="1862"/>
                  </a:cubicBezTo>
                  <a:cubicBezTo>
                    <a:pt x="5073" y="1537"/>
                    <a:pt x="5106" y="1244"/>
                    <a:pt x="5138" y="952"/>
                  </a:cubicBezTo>
                  <a:cubicBezTo>
                    <a:pt x="5171" y="789"/>
                    <a:pt x="5203" y="594"/>
                    <a:pt x="5203" y="399"/>
                  </a:cubicBezTo>
                  <a:cubicBezTo>
                    <a:pt x="5203" y="112"/>
                    <a:pt x="5133" y="1"/>
                    <a:pt x="49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6560825" y="2829963"/>
              <a:ext cx="1050400" cy="778875"/>
            </a:xfrm>
            <a:custGeom>
              <a:avLst/>
              <a:gdLst/>
              <a:ahLst/>
              <a:cxnLst/>
              <a:rect l="l" t="t" r="r" b="b"/>
              <a:pathLst>
                <a:path w="42016" h="31155" extrusionOk="0">
                  <a:moveTo>
                    <a:pt x="12406" y="1"/>
                  </a:moveTo>
                  <a:cubicBezTo>
                    <a:pt x="12068" y="1"/>
                    <a:pt x="11833" y="141"/>
                    <a:pt x="11643" y="440"/>
                  </a:cubicBezTo>
                  <a:cubicBezTo>
                    <a:pt x="11382" y="895"/>
                    <a:pt x="11090" y="1285"/>
                    <a:pt x="11122" y="1870"/>
                  </a:cubicBezTo>
                  <a:cubicBezTo>
                    <a:pt x="11155" y="2293"/>
                    <a:pt x="10960" y="2586"/>
                    <a:pt x="10537" y="2748"/>
                  </a:cubicBezTo>
                  <a:cubicBezTo>
                    <a:pt x="10309" y="2846"/>
                    <a:pt x="10179" y="3041"/>
                    <a:pt x="10082" y="3301"/>
                  </a:cubicBezTo>
                  <a:cubicBezTo>
                    <a:pt x="9854" y="3887"/>
                    <a:pt x="9431" y="4342"/>
                    <a:pt x="8878" y="4667"/>
                  </a:cubicBezTo>
                  <a:cubicBezTo>
                    <a:pt x="8553" y="4797"/>
                    <a:pt x="8456" y="5025"/>
                    <a:pt x="8456" y="5350"/>
                  </a:cubicBezTo>
                  <a:cubicBezTo>
                    <a:pt x="8456" y="5805"/>
                    <a:pt x="8391" y="6228"/>
                    <a:pt x="8000" y="6521"/>
                  </a:cubicBezTo>
                  <a:cubicBezTo>
                    <a:pt x="7285" y="7074"/>
                    <a:pt x="6732" y="7691"/>
                    <a:pt x="6309" y="8472"/>
                  </a:cubicBezTo>
                  <a:cubicBezTo>
                    <a:pt x="6123" y="8814"/>
                    <a:pt x="5906" y="9157"/>
                    <a:pt x="5460" y="9157"/>
                  </a:cubicBezTo>
                  <a:cubicBezTo>
                    <a:pt x="5440" y="9157"/>
                    <a:pt x="5420" y="9156"/>
                    <a:pt x="5399" y="9155"/>
                  </a:cubicBezTo>
                  <a:cubicBezTo>
                    <a:pt x="5171" y="9155"/>
                    <a:pt x="5041" y="9317"/>
                    <a:pt x="4976" y="9480"/>
                  </a:cubicBezTo>
                  <a:cubicBezTo>
                    <a:pt x="4813" y="9838"/>
                    <a:pt x="4521" y="10098"/>
                    <a:pt x="4261" y="10358"/>
                  </a:cubicBezTo>
                  <a:cubicBezTo>
                    <a:pt x="3903" y="10781"/>
                    <a:pt x="3545" y="11171"/>
                    <a:pt x="3285" y="11659"/>
                  </a:cubicBezTo>
                  <a:cubicBezTo>
                    <a:pt x="3122" y="11951"/>
                    <a:pt x="2927" y="12212"/>
                    <a:pt x="2667" y="12407"/>
                  </a:cubicBezTo>
                  <a:cubicBezTo>
                    <a:pt x="2437" y="12620"/>
                    <a:pt x="2303" y="12726"/>
                    <a:pt x="2144" y="12726"/>
                  </a:cubicBezTo>
                  <a:cubicBezTo>
                    <a:pt x="2012" y="12726"/>
                    <a:pt x="1863" y="12652"/>
                    <a:pt x="1627" y="12504"/>
                  </a:cubicBezTo>
                  <a:cubicBezTo>
                    <a:pt x="1502" y="12442"/>
                    <a:pt x="1371" y="12402"/>
                    <a:pt x="1257" y="12402"/>
                  </a:cubicBezTo>
                  <a:cubicBezTo>
                    <a:pt x="1132" y="12402"/>
                    <a:pt x="1027" y="12450"/>
                    <a:pt x="976" y="12569"/>
                  </a:cubicBezTo>
                  <a:cubicBezTo>
                    <a:pt x="781" y="12992"/>
                    <a:pt x="391" y="13350"/>
                    <a:pt x="358" y="13870"/>
                  </a:cubicBezTo>
                  <a:cubicBezTo>
                    <a:pt x="326" y="14390"/>
                    <a:pt x="1" y="15041"/>
                    <a:pt x="911" y="15171"/>
                  </a:cubicBezTo>
                  <a:cubicBezTo>
                    <a:pt x="944" y="15171"/>
                    <a:pt x="976" y="15268"/>
                    <a:pt x="1009" y="15301"/>
                  </a:cubicBezTo>
                  <a:cubicBezTo>
                    <a:pt x="1236" y="15724"/>
                    <a:pt x="1692" y="15886"/>
                    <a:pt x="2049" y="15951"/>
                  </a:cubicBezTo>
                  <a:cubicBezTo>
                    <a:pt x="2635" y="16049"/>
                    <a:pt x="2960" y="16309"/>
                    <a:pt x="3220" y="16732"/>
                  </a:cubicBezTo>
                  <a:cubicBezTo>
                    <a:pt x="3415" y="17090"/>
                    <a:pt x="3708" y="17285"/>
                    <a:pt x="4033" y="17350"/>
                  </a:cubicBezTo>
                  <a:cubicBezTo>
                    <a:pt x="4716" y="17512"/>
                    <a:pt x="5334" y="17903"/>
                    <a:pt x="6049" y="17903"/>
                  </a:cubicBezTo>
                  <a:cubicBezTo>
                    <a:pt x="6277" y="17935"/>
                    <a:pt x="6570" y="17968"/>
                    <a:pt x="6667" y="18228"/>
                  </a:cubicBezTo>
                  <a:cubicBezTo>
                    <a:pt x="6830" y="18748"/>
                    <a:pt x="7220" y="18748"/>
                    <a:pt x="7675" y="18846"/>
                  </a:cubicBezTo>
                  <a:cubicBezTo>
                    <a:pt x="8423" y="19008"/>
                    <a:pt x="9269" y="19073"/>
                    <a:pt x="9399" y="20114"/>
                  </a:cubicBezTo>
                  <a:cubicBezTo>
                    <a:pt x="9431" y="20179"/>
                    <a:pt x="9529" y="20211"/>
                    <a:pt x="9594" y="20276"/>
                  </a:cubicBezTo>
                  <a:cubicBezTo>
                    <a:pt x="10407" y="20927"/>
                    <a:pt x="11025" y="21772"/>
                    <a:pt x="11447" y="22748"/>
                  </a:cubicBezTo>
                  <a:cubicBezTo>
                    <a:pt x="11603" y="23122"/>
                    <a:pt x="11818" y="23465"/>
                    <a:pt x="12265" y="23465"/>
                  </a:cubicBezTo>
                  <a:cubicBezTo>
                    <a:pt x="12285" y="23465"/>
                    <a:pt x="12305" y="23465"/>
                    <a:pt x="12325" y="23463"/>
                  </a:cubicBezTo>
                  <a:cubicBezTo>
                    <a:pt x="12374" y="23460"/>
                    <a:pt x="12420" y="23458"/>
                    <a:pt x="12465" y="23458"/>
                  </a:cubicBezTo>
                  <a:cubicBezTo>
                    <a:pt x="13215" y="23458"/>
                    <a:pt x="13578" y="23956"/>
                    <a:pt x="13854" y="24569"/>
                  </a:cubicBezTo>
                  <a:cubicBezTo>
                    <a:pt x="14017" y="24927"/>
                    <a:pt x="14179" y="25219"/>
                    <a:pt x="14634" y="25285"/>
                  </a:cubicBezTo>
                  <a:cubicBezTo>
                    <a:pt x="15025" y="25317"/>
                    <a:pt x="15220" y="25610"/>
                    <a:pt x="15350" y="25967"/>
                  </a:cubicBezTo>
                  <a:cubicBezTo>
                    <a:pt x="15511" y="26406"/>
                    <a:pt x="15558" y="26550"/>
                    <a:pt x="15793" y="26550"/>
                  </a:cubicBezTo>
                  <a:cubicBezTo>
                    <a:pt x="15889" y="26550"/>
                    <a:pt x="16016" y="26526"/>
                    <a:pt x="16195" y="26488"/>
                  </a:cubicBezTo>
                  <a:cubicBezTo>
                    <a:pt x="16351" y="26460"/>
                    <a:pt x="16501" y="26445"/>
                    <a:pt x="16647" y="26445"/>
                  </a:cubicBezTo>
                  <a:cubicBezTo>
                    <a:pt x="17174" y="26445"/>
                    <a:pt x="17642" y="26633"/>
                    <a:pt x="18049" y="27041"/>
                  </a:cubicBezTo>
                  <a:cubicBezTo>
                    <a:pt x="18374" y="27398"/>
                    <a:pt x="18797" y="27561"/>
                    <a:pt x="19252" y="27626"/>
                  </a:cubicBezTo>
                  <a:cubicBezTo>
                    <a:pt x="20195" y="27723"/>
                    <a:pt x="21106" y="27854"/>
                    <a:pt x="21691" y="28699"/>
                  </a:cubicBezTo>
                  <a:cubicBezTo>
                    <a:pt x="21724" y="28732"/>
                    <a:pt x="21724" y="28764"/>
                    <a:pt x="21756" y="28764"/>
                  </a:cubicBezTo>
                  <a:cubicBezTo>
                    <a:pt x="21810" y="28760"/>
                    <a:pt x="21864" y="28758"/>
                    <a:pt x="21917" y="28758"/>
                  </a:cubicBezTo>
                  <a:cubicBezTo>
                    <a:pt x="22664" y="28758"/>
                    <a:pt x="23332" y="29159"/>
                    <a:pt x="24000" y="29219"/>
                  </a:cubicBezTo>
                  <a:cubicBezTo>
                    <a:pt x="24650" y="29252"/>
                    <a:pt x="25106" y="29349"/>
                    <a:pt x="25431" y="29870"/>
                  </a:cubicBezTo>
                  <a:cubicBezTo>
                    <a:pt x="25576" y="30063"/>
                    <a:pt x="25739" y="30167"/>
                    <a:pt x="25934" y="30167"/>
                  </a:cubicBezTo>
                  <a:cubicBezTo>
                    <a:pt x="26001" y="30167"/>
                    <a:pt x="26072" y="30155"/>
                    <a:pt x="26146" y="30130"/>
                  </a:cubicBezTo>
                  <a:cubicBezTo>
                    <a:pt x="26384" y="30037"/>
                    <a:pt x="26617" y="29988"/>
                    <a:pt x="26842" y="29988"/>
                  </a:cubicBezTo>
                  <a:cubicBezTo>
                    <a:pt x="27170" y="29988"/>
                    <a:pt x="27483" y="30093"/>
                    <a:pt x="27772" y="30325"/>
                  </a:cubicBezTo>
                  <a:cubicBezTo>
                    <a:pt x="27870" y="30195"/>
                    <a:pt x="27902" y="30130"/>
                    <a:pt x="27967" y="30065"/>
                  </a:cubicBezTo>
                  <a:cubicBezTo>
                    <a:pt x="28210" y="29691"/>
                    <a:pt x="28324" y="29532"/>
                    <a:pt x="28507" y="29532"/>
                  </a:cubicBezTo>
                  <a:cubicBezTo>
                    <a:pt x="28642" y="29532"/>
                    <a:pt x="28815" y="29620"/>
                    <a:pt x="29106" y="29772"/>
                  </a:cubicBezTo>
                  <a:cubicBezTo>
                    <a:pt x="29398" y="29902"/>
                    <a:pt x="29724" y="29967"/>
                    <a:pt x="30049" y="30000"/>
                  </a:cubicBezTo>
                  <a:cubicBezTo>
                    <a:pt x="30732" y="30130"/>
                    <a:pt x="31415" y="30293"/>
                    <a:pt x="31902" y="30878"/>
                  </a:cubicBezTo>
                  <a:cubicBezTo>
                    <a:pt x="32043" y="31065"/>
                    <a:pt x="32153" y="31155"/>
                    <a:pt x="32266" y="31155"/>
                  </a:cubicBezTo>
                  <a:cubicBezTo>
                    <a:pt x="32388" y="31155"/>
                    <a:pt x="32513" y="31049"/>
                    <a:pt x="32683" y="30845"/>
                  </a:cubicBezTo>
                  <a:cubicBezTo>
                    <a:pt x="32780" y="30748"/>
                    <a:pt x="32845" y="30585"/>
                    <a:pt x="32975" y="30455"/>
                  </a:cubicBezTo>
                  <a:cubicBezTo>
                    <a:pt x="33255" y="30120"/>
                    <a:pt x="33460" y="29955"/>
                    <a:pt x="33712" y="29955"/>
                  </a:cubicBezTo>
                  <a:cubicBezTo>
                    <a:pt x="33900" y="29955"/>
                    <a:pt x="34115" y="30047"/>
                    <a:pt x="34406" y="30227"/>
                  </a:cubicBezTo>
                  <a:cubicBezTo>
                    <a:pt x="34513" y="30291"/>
                    <a:pt x="34601" y="30320"/>
                    <a:pt x="34678" y="30320"/>
                  </a:cubicBezTo>
                  <a:cubicBezTo>
                    <a:pt x="34834" y="30320"/>
                    <a:pt x="34937" y="30197"/>
                    <a:pt x="35024" y="30000"/>
                  </a:cubicBezTo>
                  <a:cubicBezTo>
                    <a:pt x="35089" y="29870"/>
                    <a:pt x="35122" y="29707"/>
                    <a:pt x="35187" y="29545"/>
                  </a:cubicBezTo>
                  <a:cubicBezTo>
                    <a:pt x="35414" y="28894"/>
                    <a:pt x="35870" y="28406"/>
                    <a:pt x="36553" y="28244"/>
                  </a:cubicBezTo>
                  <a:cubicBezTo>
                    <a:pt x="37073" y="28146"/>
                    <a:pt x="37203" y="27854"/>
                    <a:pt x="37301" y="27366"/>
                  </a:cubicBezTo>
                  <a:cubicBezTo>
                    <a:pt x="37426" y="26706"/>
                    <a:pt x="37947" y="26258"/>
                    <a:pt x="38598" y="26258"/>
                  </a:cubicBezTo>
                  <a:cubicBezTo>
                    <a:pt x="38621" y="26258"/>
                    <a:pt x="38643" y="26259"/>
                    <a:pt x="38666" y="26260"/>
                  </a:cubicBezTo>
                  <a:cubicBezTo>
                    <a:pt x="38705" y="26263"/>
                    <a:pt x="38742" y="26264"/>
                    <a:pt x="38778" y="26264"/>
                  </a:cubicBezTo>
                  <a:cubicBezTo>
                    <a:pt x="39171" y="26264"/>
                    <a:pt x="39436" y="26105"/>
                    <a:pt x="39675" y="25837"/>
                  </a:cubicBezTo>
                  <a:cubicBezTo>
                    <a:pt x="39967" y="25480"/>
                    <a:pt x="40325" y="25252"/>
                    <a:pt x="40780" y="25219"/>
                  </a:cubicBezTo>
                  <a:cubicBezTo>
                    <a:pt x="41235" y="25154"/>
                    <a:pt x="41593" y="24862"/>
                    <a:pt x="42016" y="24276"/>
                  </a:cubicBezTo>
                  <a:lnTo>
                    <a:pt x="42016" y="24276"/>
                  </a:lnTo>
                  <a:cubicBezTo>
                    <a:pt x="41911" y="24287"/>
                    <a:pt x="41810" y="24292"/>
                    <a:pt x="41713" y="24292"/>
                  </a:cubicBezTo>
                  <a:cubicBezTo>
                    <a:pt x="40917" y="24292"/>
                    <a:pt x="40420" y="23935"/>
                    <a:pt x="40130" y="23268"/>
                  </a:cubicBezTo>
                  <a:cubicBezTo>
                    <a:pt x="40050" y="23108"/>
                    <a:pt x="39903" y="22991"/>
                    <a:pt x="39709" y="22991"/>
                  </a:cubicBezTo>
                  <a:cubicBezTo>
                    <a:pt x="39667" y="22991"/>
                    <a:pt x="39623" y="22997"/>
                    <a:pt x="39577" y="23008"/>
                  </a:cubicBezTo>
                  <a:cubicBezTo>
                    <a:pt x="39492" y="23039"/>
                    <a:pt x="39412" y="23053"/>
                    <a:pt x="39337" y="23053"/>
                  </a:cubicBezTo>
                  <a:cubicBezTo>
                    <a:pt x="39097" y="23053"/>
                    <a:pt x="38905" y="22906"/>
                    <a:pt x="38731" y="22683"/>
                  </a:cubicBezTo>
                  <a:cubicBezTo>
                    <a:pt x="38601" y="22455"/>
                    <a:pt x="38406" y="22260"/>
                    <a:pt x="38276" y="22000"/>
                  </a:cubicBezTo>
                  <a:cubicBezTo>
                    <a:pt x="38081" y="21642"/>
                    <a:pt x="37951" y="21220"/>
                    <a:pt x="37398" y="21220"/>
                  </a:cubicBezTo>
                  <a:cubicBezTo>
                    <a:pt x="37203" y="21220"/>
                    <a:pt x="37105" y="20992"/>
                    <a:pt x="37040" y="20797"/>
                  </a:cubicBezTo>
                  <a:cubicBezTo>
                    <a:pt x="36943" y="20537"/>
                    <a:pt x="36878" y="20276"/>
                    <a:pt x="36748" y="20049"/>
                  </a:cubicBezTo>
                  <a:cubicBezTo>
                    <a:pt x="36630" y="19784"/>
                    <a:pt x="36459" y="19519"/>
                    <a:pt x="36139" y="19519"/>
                  </a:cubicBezTo>
                  <a:cubicBezTo>
                    <a:pt x="36105" y="19519"/>
                    <a:pt x="36070" y="19522"/>
                    <a:pt x="36032" y="19529"/>
                  </a:cubicBezTo>
                  <a:cubicBezTo>
                    <a:pt x="35963" y="19541"/>
                    <a:pt x="35899" y="19548"/>
                    <a:pt x="35839" y="19548"/>
                  </a:cubicBezTo>
                  <a:cubicBezTo>
                    <a:pt x="35444" y="19548"/>
                    <a:pt x="35226" y="19286"/>
                    <a:pt x="35057" y="18976"/>
                  </a:cubicBezTo>
                  <a:cubicBezTo>
                    <a:pt x="34862" y="18683"/>
                    <a:pt x="34732" y="18390"/>
                    <a:pt x="34406" y="18260"/>
                  </a:cubicBezTo>
                  <a:cubicBezTo>
                    <a:pt x="33984" y="18130"/>
                    <a:pt x="33756" y="17772"/>
                    <a:pt x="33691" y="17350"/>
                  </a:cubicBezTo>
                  <a:cubicBezTo>
                    <a:pt x="33626" y="16992"/>
                    <a:pt x="33496" y="16699"/>
                    <a:pt x="33073" y="16569"/>
                  </a:cubicBezTo>
                  <a:cubicBezTo>
                    <a:pt x="32943" y="16537"/>
                    <a:pt x="32813" y="16439"/>
                    <a:pt x="32748" y="16342"/>
                  </a:cubicBezTo>
                  <a:cubicBezTo>
                    <a:pt x="32423" y="15756"/>
                    <a:pt x="31805" y="15594"/>
                    <a:pt x="31284" y="15268"/>
                  </a:cubicBezTo>
                  <a:cubicBezTo>
                    <a:pt x="31047" y="15120"/>
                    <a:pt x="30809" y="15060"/>
                    <a:pt x="30590" y="15060"/>
                  </a:cubicBezTo>
                  <a:cubicBezTo>
                    <a:pt x="30329" y="15060"/>
                    <a:pt x="30095" y="15145"/>
                    <a:pt x="29919" y="15268"/>
                  </a:cubicBezTo>
                  <a:cubicBezTo>
                    <a:pt x="29561" y="15529"/>
                    <a:pt x="29236" y="16016"/>
                    <a:pt x="29398" y="16634"/>
                  </a:cubicBezTo>
                  <a:cubicBezTo>
                    <a:pt x="29528" y="17155"/>
                    <a:pt x="29431" y="17285"/>
                    <a:pt x="28878" y="17415"/>
                  </a:cubicBezTo>
                  <a:cubicBezTo>
                    <a:pt x="28780" y="17447"/>
                    <a:pt x="28585" y="17415"/>
                    <a:pt x="28488" y="17480"/>
                  </a:cubicBezTo>
                  <a:cubicBezTo>
                    <a:pt x="28239" y="17669"/>
                    <a:pt x="28008" y="17746"/>
                    <a:pt x="27787" y="17746"/>
                  </a:cubicBezTo>
                  <a:cubicBezTo>
                    <a:pt x="27398" y="17746"/>
                    <a:pt x="27039" y="17509"/>
                    <a:pt x="26667" y="17220"/>
                  </a:cubicBezTo>
                  <a:cubicBezTo>
                    <a:pt x="25821" y="16569"/>
                    <a:pt x="25268" y="15659"/>
                    <a:pt x="24390" y="15041"/>
                  </a:cubicBezTo>
                  <a:cubicBezTo>
                    <a:pt x="24260" y="14943"/>
                    <a:pt x="24163" y="14781"/>
                    <a:pt x="24163" y="14618"/>
                  </a:cubicBezTo>
                  <a:cubicBezTo>
                    <a:pt x="24163" y="13935"/>
                    <a:pt x="23707" y="13447"/>
                    <a:pt x="23317" y="13025"/>
                  </a:cubicBezTo>
                  <a:cubicBezTo>
                    <a:pt x="22992" y="12634"/>
                    <a:pt x="22797" y="12309"/>
                    <a:pt x="22764" y="11821"/>
                  </a:cubicBezTo>
                  <a:cubicBezTo>
                    <a:pt x="22738" y="11368"/>
                    <a:pt x="22580" y="11177"/>
                    <a:pt x="22218" y="11177"/>
                  </a:cubicBezTo>
                  <a:cubicBezTo>
                    <a:pt x="22139" y="11177"/>
                    <a:pt x="22051" y="11186"/>
                    <a:pt x="21951" y="11204"/>
                  </a:cubicBezTo>
                  <a:cubicBezTo>
                    <a:pt x="21496" y="11301"/>
                    <a:pt x="21041" y="11366"/>
                    <a:pt x="20618" y="11594"/>
                  </a:cubicBezTo>
                  <a:cubicBezTo>
                    <a:pt x="20399" y="11711"/>
                    <a:pt x="20191" y="11757"/>
                    <a:pt x="19990" y="11757"/>
                  </a:cubicBezTo>
                  <a:cubicBezTo>
                    <a:pt x="19359" y="11757"/>
                    <a:pt x="18804" y="11302"/>
                    <a:pt x="18212" y="11204"/>
                  </a:cubicBezTo>
                  <a:cubicBezTo>
                    <a:pt x="18114" y="11171"/>
                    <a:pt x="18016" y="10976"/>
                    <a:pt x="17984" y="10878"/>
                  </a:cubicBezTo>
                  <a:cubicBezTo>
                    <a:pt x="17854" y="10098"/>
                    <a:pt x="17301" y="9968"/>
                    <a:pt x="16683" y="9968"/>
                  </a:cubicBezTo>
                  <a:cubicBezTo>
                    <a:pt x="16293" y="9968"/>
                    <a:pt x="16000" y="9805"/>
                    <a:pt x="15708" y="9578"/>
                  </a:cubicBezTo>
                  <a:cubicBezTo>
                    <a:pt x="15350" y="9220"/>
                    <a:pt x="14960" y="8862"/>
                    <a:pt x="14602" y="8504"/>
                  </a:cubicBezTo>
                  <a:cubicBezTo>
                    <a:pt x="14374" y="8309"/>
                    <a:pt x="14244" y="8082"/>
                    <a:pt x="14179" y="7822"/>
                  </a:cubicBezTo>
                  <a:cubicBezTo>
                    <a:pt x="14049" y="7009"/>
                    <a:pt x="13756" y="6196"/>
                    <a:pt x="13659" y="5350"/>
                  </a:cubicBezTo>
                  <a:cubicBezTo>
                    <a:pt x="13561" y="4179"/>
                    <a:pt x="13399" y="3041"/>
                    <a:pt x="14244" y="2033"/>
                  </a:cubicBezTo>
                  <a:cubicBezTo>
                    <a:pt x="14569" y="1643"/>
                    <a:pt x="14342" y="1155"/>
                    <a:pt x="13854" y="1057"/>
                  </a:cubicBezTo>
                  <a:cubicBezTo>
                    <a:pt x="13529" y="992"/>
                    <a:pt x="13334" y="797"/>
                    <a:pt x="13269" y="472"/>
                  </a:cubicBezTo>
                  <a:cubicBezTo>
                    <a:pt x="13171" y="147"/>
                    <a:pt x="12943" y="49"/>
                    <a:pt x="12618" y="17"/>
                  </a:cubicBezTo>
                  <a:cubicBezTo>
                    <a:pt x="12543" y="6"/>
                    <a:pt x="12473" y="1"/>
                    <a:pt x="124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6560825" y="2290288"/>
              <a:ext cx="182125" cy="151000"/>
            </a:xfrm>
            <a:custGeom>
              <a:avLst/>
              <a:gdLst/>
              <a:ahLst/>
              <a:cxnLst/>
              <a:rect l="l" t="t" r="r" b="b"/>
              <a:pathLst>
                <a:path w="7285" h="6040" extrusionOk="0">
                  <a:moveTo>
                    <a:pt x="1797" y="1"/>
                  </a:moveTo>
                  <a:cubicBezTo>
                    <a:pt x="1714" y="1"/>
                    <a:pt x="1638" y="32"/>
                    <a:pt x="1562" y="108"/>
                  </a:cubicBezTo>
                  <a:cubicBezTo>
                    <a:pt x="1301" y="304"/>
                    <a:pt x="1009" y="466"/>
                    <a:pt x="749" y="661"/>
                  </a:cubicBezTo>
                  <a:cubicBezTo>
                    <a:pt x="131" y="1182"/>
                    <a:pt x="1" y="1604"/>
                    <a:pt x="196" y="2255"/>
                  </a:cubicBezTo>
                  <a:cubicBezTo>
                    <a:pt x="358" y="2808"/>
                    <a:pt x="846" y="3035"/>
                    <a:pt x="1106" y="3458"/>
                  </a:cubicBezTo>
                  <a:cubicBezTo>
                    <a:pt x="1269" y="3686"/>
                    <a:pt x="1366" y="3718"/>
                    <a:pt x="1627" y="3718"/>
                  </a:cubicBezTo>
                  <a:cubicBezTo>
                    <a:pt x="1685" y="3716"/>
                    <a:pt x="1740" y="3714"/>
                    <a:pt x="1793" y="3714"/>
                  </a:cubicBezTo>
                  <a:cubicBezTo>
                    <a:pt x="2419" y="3714"/>
                    <a:pt x="2677" y="3904"/>
                    <a:pt x="2797" y="4564"/>
                  </a:cubicBezTo>
                  <a:cubicBezTo>
                    <a:pt x="2960" y="5442"/>
                    <a:pt x="3805" y="5474"/>
                    <a:pt x="4293" y="5929"/>
                  </a:cubicBezTo>
                  <a:cubicBezTo>
                    <a:pt x="4903" y="5929"/>
                    <a:pt x="5531" y="6039"/>
                    <a:pt x="6164" y="6039"/>
                  </a:cubicBezTo>
                  <a:cubicBezTo>
                    <a:pt x="6374" y="6039"/>
                    <a:pt x="6586" y="6027"/>
                    <a:pt x="6797" y="5994"/>
                  </a:cubicBezTo>
                  <a:cubicBezTo>
                    <a:pt x="7122" y="5962"/>
                    <a:pt x="7285" y="5637"/>
                    <a:pt x="7187" y="5344"/>
                  </a:cubicBezTo>
                  <a:cubicBezTo>
                    <a:pt x="7001" y="4846"/>
                    <a:pt x="6426" y="4496"/>
                    <a:pt x="5892" y="4496"/>
                  </a:cubicBezTo>
                  <a:cubicBezTo>
                    <a:pt x="5868" y="4496"/>
                    <a:pt x="5845" y="4497"/>
                    <a:pt x="5822" y="4499"/>
                  </a:cubicBezTo>
                  <a:cubicBezTo>
                    <a:pt x="5616" y="4512"/>
                    <a:pt x="5453" y="4523"/>
                    <a:pt x="5322" y="4523"/>
                  </a:cubicBezTo>
                  <a:cubicBezTo>
                    <a:pt x="4832" y="4523"/>
                    <a:pt x="4777" y="4372"/>
                    <a:pt x="4521" y="3653"/>
                  </a:cubicBezTo>
                  <a:cubicBezTo>
                    <a:pt x="4488" y="3588"/>
                    <a:pt x="4456" y="3555"/>
                    <a:pt x="4358" y="3458"/>
                  </a:cubicBezTo>
                  <a:cubicBezTo>
                    <a:pt x="4228" y="3555"/>
                    <a:pt x="4131" y="3653"/>
                    <a:pt x="4000" y="3718"/>
                  </a:cubicBezTo>
                  <a:cubicBezTo>
                    <a:pt x="3844" y="3822"/>
                    <a:pt x="3678" y="3890"/>
                    <a:pt x="3518" y="3890"/>
                  </a:cubicBezTo>
                  <a:cubicBezTo>
                    <a:pt x="3378" y="3890"/>
                    <a:pt x="3243" y="3839"/>
                    <a:pt x="3122" y="3718"/>
                  </a:cubicBezTo>
                  <a:cubicBezTo>
                    <a:pt x="2830" y="3458"/>
                    <a:pt x="2895" y="3100"/>
                    <a:pt x="3090" y="2840"/>
                  </a:cubicBezTo>
                  <a:cubicBezTo>
                    <a:pt x="3285" y="2612"/>
                    <a:pt x="3318" y="2352"/>
                    <a:pt x="3350" y="2060"/>
                  </a:cubicBezTo>
                  <a:cubicBezTo>
                    <a:pt x="3415" y="1214"/>
                    <a:pt x="3513" y="1116"/>
                    <a:pt x="4326" y="986"/>
                  </a:cubicBezTo>
                  <a:cubicBezTo>
                    <a:pt x="4456" y="986"/>
                    <a:pt x="4618" y="986"/>
                    <a:pt x="4618" y="791"/>
                  </a:cubicBezTo>
                  <a:cubicBezTo>
                    <a:pt x="4618" y="629"/>
                    <a:pt x="4456" y="596"/>
                    <a:pt x="4326" y="596"/>
                  </a:cubicBezTo>
                  <a:cubicBezTo>
                    <a:pt x="4195" y="606"/>
                    <a:pt x="4062" y="619"/>
                    <a:pt x="3932" y="619"/>
                  </a:cubicBezTo>
                  <a:cubicBezTo>
                    <a:pt x="3641" y="619"/>
                    <a:pt x="3367" y="553"/>
                    <a:pt x="3187" y="238"/>
                  </a:cubicBezTo>
                  <a:cubicBezTo>
                    <a:pt x="3152" y="167"/>
                    <a:pt x="3096" y="144"/>
                    <a:pt x="3036" y="144"/>
                  </a:cubicBezTo>
                  <a:cubicBezTo>
                    <a:pt x="2989" y="144"/>
                    <a:pt x="2938" y="159"/>
                    <a:pt x="2895" y="173"/>
                  </a:cubicBezTo>
                  <a:cubicBezTo>
                    <a:pt x="2570" y="173"/>
                    <a:pt x="2277" y="141"/>
                    <a:pt x="1984" y="43"/>
                  </a:cubicBezTo>
                  <a:cubicBezTo>
                    <a:pt x="1917" y="16"/>
                    <a:pt x="1855" y="1"/>
                    <a:pt x="17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6860825" y="2213488"/>
              <a:ext cx="387000" cy="425050"/>
            </a:xfrm>
            <a:custGeom>
              <a:avLst/>
              <a:gdLst/>
              <a:ahLst/>
              <a:cxnLst/>
              <a:rect l="l" t="t" r="r" b="b"/>
              <a:pathLst>
                <a:path w="15480" h="17002" extrusionOk="0">
                  <a:moveTo>
                    <a:pt x="4445" y="1"/>
                  </a:moveTo>
                  <a:cubicBezTo>
                    <a:pt x="4357" y="1"/>
                    <a:pt x="4244" y="22"/>
                    <a:pt x="4098" y="59"/>
                  </a:cubicBezTo>
                  <a:cubicBezTo>
                    <a:pt x="3747" y="139"/>
                    <a:pt x="3419" y="310"/>
                    <a:pt x="3057" y="310"/>
                  </a:cubicBezTo>
                  <a:cubicBezTo>
                    <a:pt x="2983" y="310"/>
                    <a:pt x="2907" y="303"/>
                    <a:pt x="2830" y="286"/>
                  </a:cubicBezTo>
                  <a:cubicBezTo>
                    <a:pt x="2685" y="248"/>
                    <a:pt x="2569" y="228"/>
                    <a:pt x="2476" y="228"/>
                  </a:cubicBezTo>
                  <a:cubicBezTo>
                    <a:pt x="2171" y="228"/>
                    <a:pt x="2114" y="446"/>
                    <a:pt x="2114" y="969"/>
                  </a:cubicBezTo>
                  <a:cubicBezTo>
                    <a:pt x="2114" y="1815"/>
                    <a:pt x="1919" y="2595"/>
                    <a:pt x="1691" y="3376"/>
                  </a:cubicBezTo>
                  <a:cubicBezTo>
                    <a:pt x="1561" y="3928"/>
                    <a:pt x="1204" y="4384"/>
                    <a:pt x="1204" y="5001"/>
                  </a:cubicBezTo>
                  <a:cubicBezTo>
                    <a:pt x="1236" y="5587"/>
                    <a:pt x="1269" y="6172"/>
                    <a:pt x="1106" y="6758"/>
                  </a:cubicBezTo>
                  <a:cubicBezTo>
                    <a:pt x="1041" y="6953"/>
                    <a:pt x="1073" y="7148"/>
                    <a:pt x="1171" y="7310"/>
                  </a:cubicBezTo>
                  <a:cubicBezTo>
                    <a:pt x="1334" y="7701"/>
                    <a:pt x="1269" y="8058"/>
                    <a:pt x="1204" y="8449"/>
                  </a:cubicBezTo>
                  <a:cubicBezTo>
                    <a:pt x="1008" y="9294"/>
                    <a:pt x="683" y="10140"/>
                    <a:pt x="781" y="11050"/>
                  </a:cubicBezTo>
                  <a:cubicBezTo>
                    <a:pt x="846" y="11570"/>
                    <a:pt x="553" y="12058"/>
                    <a:pt x="260" y="12481"/>
                  </a:cubicBezTo>
                  <a:cubicBezTo>
                    <a:pt x="0" y="12904"/>
                    <a:pt x="293" y="13099"/>
                    <a:pt x="618" y="13196"/>
                  </a:cubicBezTo>
                  <a:cubicBezTo>
                    <a:pt x="678" y="13208"/>
                    <a:pt x="742" y="13216"/>
                    <a:pt x="805" y="13216"/>
                  </a:cubicBezTo>
                  <a:cubicBezTo>
                    <a:pt x="915" y="13216"/>
                    <a:pt x="1024" y="13193"/>
                    <a:pt x="1106" y="13131"/>
                  </a:cubicBezTo>
                  <a:cubicBezTo>
                    <a:pt x="1420" y="12891"/>
                    <a:pt x="1734" y="12798"/>
                    <a:pt x="2066" y="12798"/>
                  </a:cubicBezTo>
                  <a:cubicBezTo>
                    <a:pt x="2318" y="12798"/>
                    <a:pt x="2581" y="12852"/>
                    <a:pt x="2862" y="12936"/>
                  </a:cubicBezTo>
                  <a:cubicBezTo>
                    <a:pt x="3610" y="13164"/>
                    <a:pt x="3740" y="13294"/>
                    <a:pt x="3577" y="14042"/>
                  </a:cubicBezTo>
                  <a:cubicBezTo>
                    <a:pt x="3382" y="14822"/>
                    <a:pt x="3447" y="15603"/>
                    <a:pt x="3350" y="16383"/>
                  </a:cubicBezTo>
                  <a:cubicBezTo>
                    <a:pt x="3317" y="16546"/>
                    <a:pt x="3285" y="16806"/>
                    <a:pt x="3480" y="17001"/>
                  </a:cubicBezTo>
                  <a:cubicBezTo>
                    <a:pt x="3935" y="16546"/>
                    <a:pt x="4293" y="16091"/>
                    <a:pt x="4065" y="15408"/>
                  </a:cubicBezTo>
                  <a:cubicBezTo>
                    <a:pt x="3935" y="15050"/>
                    <a:pt x="4065" y="14660"/>
                    <a:pt x="4228" y="14302"/>
                  </a:cubicBezTo>
                  <a:cubicBezTo>
                    <a:pt x="4358" y="14009"/>
                    <a:pt x="4651" y="14009"/>
                    <a:pt x="4878" y="13912"/>
                  </a:cubicBezTo>
                  <a:cubicBezTo>
                    <a:pt x="5236" y="13782"/>
                    <a:pt x="5334" y="13489"/>
                    <a:pt x="5334" y="13131"/>
                  </a:cubicBezTo>
                  <a:cubicBezTo>
                    <a:pt x="5301" y="12513"/>
                    <a:pt x="5301" y="11896"/>
                    <a:pt x="5496" y="11278"/>
                  </a:cubicBezTo>
                  <a:cubicBezTo>
                    <a:pt x="5594" y="11050"/>
                    <a:pt x="5496" y="10855"/>
                    <a:pt x="5431" y="10660"/>
                  </a:cubicBezTo>
                  <a:cubicBezTo>
                    <a:pt x="5203" y="10075"/>
                    <a:pt x="5268" y="9457"/>
                    <a:pt x="5626" y="8969"/>
                  </a:cubicBezTo>
                  <a:cubicBezTo>
                    <a:pt x="5919" y="8546"/>
                    <a:pt x="6179" y="8091"/>
                    <a:pt x="6407" y="7636"/>
                  </a:cubicBezTo>
                  <a:cubicBezTo>
                    <a:pt x="6565" y="7337"/>
                    <a:pt x="6799" y="7190"/>
                    <a:pt x="7047" y="7190"/>
                  </a:cubicBezTo>
                  <a:cubicBezTo>
                    <a:pt x="7259" y="7190"/>
                    <a:pt x="7481" y="7296"/>
                    <a:pt x="7675" y="7505"/>
                  </a:cubicBezTo>
                  <a:cubicBezTo>
                    <a:pt x="7870" y="7701"/>
                    <a:pt x="8000" y="7961"/>
                    <a:pt x="8000" y="8221"/>
                  </a:cubicBezTo>
                  <a:cubicBezTo>
                    <a:pt x="8130" y="9587"/>
                    <a:pt x="8098" y="10888"/>
                    <a:pt x="7122" y="11961"/>
                  </a:cubicBezTo>
                  <a:cubicBezTo>
                    <a:pt x="6927" y="12156"/>
                    <a:pt x="6829" y="12383"/>
                    <a:pt x="6862" y="12644"/>
                  </a:cubicBezTo>
                  <a:cubicBezTo>
                    <a:pt x="6927" y="13261"/>
                    <a:pt x="6992" y="13879"/>
                    <a:pt x="7025" y="14497"/>
                  </a:cubicBezTo>
                  <a:cubicBezTo>
                    <a:pt x="7025" y="14725"/>
                    <a:pt x="7155" y="14757"/>
                    <a:pt x="7317" y="14790"/>
                  </a:cubicBezTo>
                  <a:cubicBezTo>
                    <a:pt x="7337" y="14793"/>
                    <a:pt x="7358" y="14794"/>
                    <a:pt x="7381" y="14794"/>
                  </a:cubicBezTo>
                  <a:cubicBezTo>
                    <a:pt x="7896" y="14794"/>
                    <a:pt x="9246" y="14121"/>
                    <a:pt x="9464" y="13717"/>
                  </a:cubicBezTo>
                  <a:cubicBezTo>
                    <a:pt x="9464" y="13684"/>
                    <a:pt x="9529" y="13619"/>
                    <a:pt x="9496" y="13587"/>
                  </a:cubicBezTo>
                  <a:cubicBezTo>
                    <a:pt x="9268" y="13099"/>
                    <a:pt x="9529" y="12513"/>
                    <a:pt x="9203" y="12026"/>
                  </a:cubicBezTo>
                  <a:cubicBezTo>
                    <a:pt x="8943" y="11668"/>
                    <a:pt x="9073" y="11375"/>
                    <a:pt x="9333" y="11083"/>
                  </a:cubicBezTo>
                  <a:cubicBezTo>
                    <a:pt x="9603" y="10794"/>
                    <a:pt x="9906" y="10710"/>
                    <a:pt x="10231" y="10710"/>
                  </a:cubicBezTo>
                  <a:cubicBezTo>
                    <a:pt x="10454" y="10710"/>
                    <a:pt x="10688" y="10750"/>
                    <a:pt x="10927" y="10790"/>
                  </a:cubicBezTo>
                  <a:cubicBezTo>
                    <a:pt x="11382" y="10855"/>
                    <a:pt x="11675" y="11050"/>
                    <a:pt x="11772" y="11505"/>
                  </a:cubicBezTo>
                  <a:cubicBezTo>
                    <a:pt x="11837" y="11798"/>
                    <a:pt x="11968" y="12058"/>
                    <a:pt x="12098" y="12351"/>
                  </a:cubicBezTo>
                  <a:cubicBezTo>
                    <a:pt x="12151" y="12484"/>
                    <a:pt x="12204" y="12596"/>
                    <a:pt x="12347" y="12596"/>
                  </a:cubicBezTo>
                  <a:cubicBezTo>
                    <a:pt x="12379" y="12596"/>
                    <a:pt x="12414" y="12590"/>
                    <a:pt x="12455" y="12579"/>
                  </a:cubicBezTo>
                  <a:cubicBezTo>
                    <a:pt x="12679" y="12489"/>
                    <a:pt x="12901" y="12454"/>
                    <a:pt x="13120" y="12454"/>
                  </a:cubicBezTo>
                  <a:cubicBezTo>
                    <a:pt x="13696" y="12454"/>
                    <a:pt x="14255" y="12697"/>
                    <a:pt x="14797" y="12839"/>
                  </a:cubicBezTo>
                  <a:cubicBezTo>
                    <a:pt x="15285" y="11733"/>
                    <a:pt x="15480" y="10530"/>
                    <a:pt x="15317" y="9749"/>
                  </a:cubicBezTo>
                  <a:lnTo>
                    <a:pt x="15317" y="9749"/>
                  </a:lnTo>
                  <a:cubicBezTo>
                    <a:pt x="15154" y="9814"/>
                    <a:pt x="14959" y="9879"/>
                    <a:pt x="14797" y="9944"/>
                  </a:cubicBezTo>
                  <a:cubicBezTo>
                    <a:pt x="14728" y="9964"/>
                    <a:pt x="14656" y="9975"/>
                    <a:pt x="14586" y="9975"/>
                  </a:cubicBezTo>
                  <a:cubicBezTo>
                    <a:pt x="14426" y="9975"/>
                    <a:pt x="14279" y="9918"/>
                    <a:pt x="14211" y="9782"/>
                  </a:cubicBezTo>
                  <a:cubicBezTo>
                    <a:pt x="14049" y="9424"/>
                    <a:pt x="13789" y="9327"/>
                    <a:pt x="13463" y="9229"/>
                  </a:cubicBezTo>
                  <a:cubicBezTo>
                    <a:pt x="13236" y="9164"/>
                    <a:pt x="13073" y="9001"/>
                    <a:pt x="13008" y="8806"/>
                  </a:cubicBezTo>
                  <a:cubicBezTo>
                    <a:pt x="12813" y="8384"/>
                    <a:pt x="12553" y="8123"/>
                    <a:pt x="12098" y="7928"/>
                  </a:cubicBezTo>
                  <a:cubicBezTo>
                    <a:pt x="11447" y="7636"/>
                    <a:pt x="11252" y="7083"/>
                    <a:pt x="11610" y="6465"/>
                  </a:cubicBezTo>
                  <a:cubicBezTo>
                    <a:pt x="11837" y="6075"/>
                    <a:pt x="11902" y="5717"/>
                    <a:pt x="11707" y="5327"/>
                  </a:cubicBezTo>
                  <a:cubicBezTo>
                    <a:pt x="11480" y="4936"/>
                    <a:pt x="11480" y="4449"/>
                    <a:pt x="11024" y="4254"/>
                  </a:cubicBezTo>
                  <a:cubicBezTo>
                    <a:pt x="10699" y="4091"/>
                    <a:pt x="10537" y="3831"/>
                    <a:pt x="10472" y="3506"/>
                  </a:cubicBezTo>
                  <a:cubicBezTo>
                    <a:pt x="10414" y="3247"/>
                    <a:pt x="10357" y="3039"/>
                    <a:pt x="10075" y="3039"/>
                  </a:cubicBezTo>
                  <a:cubicBezTo>
                    <a:pt x="10038" y="3039"/>
                    <a:pt x="9997" y="3043"/>
                    <a:pt x="9951" y="3050"/>
                  </a:cubicBezTo>
                  <a:cubicBezTo>
                    <a:pt x="9909" y="3059"/>
                    <a:pt x="9870" y="3063"/>
                    <a:pt x="9835" y="3063"/>
                  </a:cubicBezTo>
                  <a:cubicBezTo>
                    <a:pt x="9601" y="3063"/>
                    <a:pt x="9520" y="2882"/>
                    <a:pt x="9464" y="2628"/>
                  </a:cubicBezTo>
                  <a:cubicBezTo>
                    <a:pt x="9431" y="2497"/>
                    <a:pt x="9496" y="2302"/>
                    <a:pt x="9333" y="2140"/>
                  </a:cubicBezTo>
                  <a:cubicBezTo>
                    <a:pt x="8716" y="2335"/>
                    <a:pt x="8683" y="2335"/>
                    <a:pt x="8390" y="2725"/>
                  </a:cubicBezTo>
                  <a:cubicBezTo>
                    <a:pt x="8260" y="2920"/>
                    <a:pt x="8130" y="3115"/>
                    <a:pt x="8000" y="3278"/>
                  </a:cubicBezTo>
                  <a:cubicBezTo>
                    <a:pt x="7772" y="3538"/>
                    <a:pt x="7545" y="3668"/>
                    <a:pt x="7317" y="3668"/>
                  </a:cubicBezTo>
                  <a:cubicBezTo>
                    <a:pt x="7090" y="3668"/>
                    <a:pt x="6862" y="3538"/>
                    <a:pt x="6634" y="3278"/>
                  </a:cubicBezTo>
                  <a:cubicBezTo>
                    <a:pt x="6407" y="3050"/>
                    <a:pt x="6179" y="2823"/>
                    <a:pt x="5886" y="2660"/>
                  </a:cubicBezTo>
                  <a:cubicBezTo>
                    <a:pt x="5073" y="2270"/>
                    <a:pt x="4716" y="1652"/>
                    <a:pt x="4813" y="774"/>
                  </a:cubicBezTo>
                  <a:cubicBezTo>
                    <a:pt x="4846" y="676"/>
                    <a:pt x="4813" y="611"/>
                    <a:pt x="4813" y="514"/>
                  </a:cubicBezTo>
                  <a:cubicBezTo>
                    <a:pt x="4743" y="140"/>
                    <a:pt x="4673" y="1"/>
                    <a:pt x="4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7407975" y="1926338"/>
              <a:ext cx="634950" cy="230575"/>
            </a:xfrm>
            <a:custGeom>
              <a:avLst/>
              <a:gdLst/>
              <a:ahLst/>
              <a:cxnLst/>
              <a:rect l="l" t="t" r="r" b="b"/>
              <a:pathLst>
                <a:path w="25398" h="9223" extrusionOk="0">
                  <a:moveTo>
                    <a:pt x="13939" y="0"/>
                  </a:moveTo>
                  <a:cubicBezTo>
                    <a:pt x="13585" y="0"/>
                    <a:pt x="13236" y="114"/>
                    <a:pt x="12878" y="423"/>
                  </a:cubicBezTo>
                  <a:cubicBezTo>
                    <a:pt x="12490" y="751"/>
                    <a:pt x="11966" y="915"/>
                    <a:pt x="11431" y="915"/>
                  </a:cubicBezTo>
                  <a:cubicBezTo>
                    <a:pt x="11382" y="915"/>
                    <a:pt x="11333" y="913"/>
                    <a:pt x="11284" y="911"/>
                  </a:cubicBezTo>
                  <a:cubicBezTo>
                    <a:pt x="11212" y="911"/>
                    <a:pt x="11140" y="898"/>
                    <a:pt x="11073" y="898"/>
                  </a:cubicBezTo>
                  <a:cubicBezTo>
                    <a:pt x="10990" y="898"/>
                    <a:pt x="10916" y="918"/>
                    <a:pt x="10862" y="1008"/>
                  </a:cubicBezTo>
                  <a:cubicBezTo>
                    <a:pt x="10662" y="1307"/>
                    <a:pt x="10451" y="1413"/>
                    <a:pt x="10235" y="1413"/>
                  </a:cubicBezTo>
                  <a:cubicBezTo>
                    <a:pt x="9957" y="1413"/>
                    <a:pt x="9673" y="1238"/>
                    <a:pt x="9398" y="1073"/>
                  </a:cubicBezTo>
                  <a:cubicBezTo>
                    <a:pt x="9127" y="915"/>
                    <a:pt x="8856" y="820"/>
                    <a:pt x="8542" y="820"/>
                  </a:cubicBezTo>
                  <a:cubicBezTo>
                    <a:pt x="8403" y="820"/>
                    <a:pt x="8256" y="838"/>
                    <a:pt x="8097" y="878"/>
                  </a:cubicBezTo>
                  <a:cubicBezTo>
                    <a:pt x="7931" y="933"/>
                    <a:pt x="7758" y="962"/>
                    <a:pt x="7582" y="962"/>
                  </a:cubicBezTo>
                  <a:cubicBezTo>
                    <a:pt x="7241" y="962"/>
                    <a:pt x="6891" y="854"/>
                    <a:pt x="6569" y="618"/>
                  </a:cubicBezTo>
                  <a:cubicBezTo>
                    <a:pt x="6406" y="491"/>
                    <a:pt x="6212" y="425"/>
                    <a:pt x="5994" y="425"/>
                  </a:cubicBezTo>
                  <a:cubicBezTo>
                    <a:pt x="5821" y="425"/>
                    <a:pt x="5632" y="467"/>
                    <a:pt x="5431" y="553"/>
                  </a:cubicBezTo>
                  <a:cubicBezTo>
                    <a:pt x="5070" y="733"/>
                    <a:pt x="4668" y="791"/>
                    <a:pt x="4274" y="791"/>
                  </a:cubicBezTo>
                  <a:cubicBezTo>
                    <a:pt x="4171" y="791"/>
                    <a:pt x="4068" y="787"/>
                    <a:pt x="3967" y="781"/>
                  </a:cubicBezTo>
                  <a:cubicBezTo>
                    <a:pt x="3837" y="976"/>
                    <a:pt x="3740" y="1171"/>
                    <a:pt x="3642" y="1366"/>
                  </a:cubicBezTo>
                  <a:cubicBezTo>
                    <a:pt x="3415" y="1951"/>
                    <a:pt x="3122" y="2537"/>
                    <a:pt x="2862" y="3089"/>
                  </a:cubicBezTo>
                  <a:cubicBezTo>
                    <a:pt x="2634" y="3610"/>
                    <a:pt x="2439" y="4163"/>
                    <a:pt x="2146" y="4683"/>
                  </a:cubicBezTo>
                  <a:cubicBezTo>
                    <a:pt x="2081" y="4780"/>
                    <a:pt x="1984" y="4845"/>
                    <a:pt x="1984" y="4943"/>
                  </a:cubicBezTo>
                  <a:cubicBezTo>
                    <a:pt x="1951" y="5691"/>
                    <a:pt x="1561" y="5919"/>
                    <a:pt x="878" y="6081"/>
                  </a:cubicBezTo>
                  <a:cubicBezTo>
                    <a:pt x="423" y="6146"/>
                    <a:pt x="390" y="6797"/>
                    <a:pt x="0" y="7154"/>
                  </a:cubicBezTo>
                  <a:cubicBezTo>
                    <a:pt x="455" y="7349"/>
                    <a:pt x="683" y="7642"/>
                    <a:pt x="813" y="8065"/>
                  </a:cubicBezTo>
                  <a:cubicBezTo>
                    <a:pt x="904" y="8428"/>
                    <a:pt x="1058" y="8538"/>
                    <a:pt x="1331" y="8538"/>
                  </a:cubicBezTo>
                  <a:cubicBezTo>
                    <a:pt x="1449" y="8538"/>
                    <a:pt x="1589" y="8517"/>
                    <a:pt x="1756" y="8488"/>
                  </a:cubicBezTo>
                  <a:cubicBezTo>
                    <a:pt x="3187" y="8228"/>
                    <a:pt x="4520" y="7545"/>
                    <a:pt x="5984" y="7545"/>
                  </a:cubicBezTo>
                  <a:cubicBezTo>
                    <a:pt x="6018" y="7551"/>
                    <a:pt x="6054" y="7554"/>
                    <a:pt x="6090" y="7554"/>
                  </a:cubicBezTo>
                  <a:cubicBezTo>
                    <a:pt x="6189" y="7554"/>
                    <a:pt x="6293" y="7535"/>
                    <a:pt x="6381" y="7535"/>
                  </a:cubicBezTo>
                  <a:cubicBezTo>
                    <a:pt x="6414" y="7535"/>
                    <a:pt x="6444" y="7538"/>
                    <a:pt x="6471" y="7545"/>
                  </a:cubicBezTo>
                  <a:cubicBezTo>
                    <a:pt x="6658" y="7587"/>
                    <a:pt x="6839" y="7605"/>
                    <a:pt x="7015" y="7605"/>
                  </a:cubicBezTo>
                  <a:cubicBezTo>
                    <a:pt x="7512" y="7605"/>
                    <a:pt x="7975" y="7461"/>
                    <a:pt x="8455" y="7317"/>
                  </a:cubicBezTo>
                  <a:cubicBezTo>
                    <a:pt x="9005" y="7144"/>
                    <a:pt x="9555" y="7032"/>
                    <a:pt x="10098" y="7032"/>
                  </a:cubicBezTo>
                  <a:cubicBezTo>
                    <a:pt x="10678" y="7032"/>
                    <a:pt x="11250" y="7160"/>
                    <a:pt x="11805" y="7480"/>
                  </a:cubicBezTo>
                  <a:cubicBezTo>
                    <a:pt x="11887" y="7521"/>
                    <a:pt x="11982" y="7562"/>
                    <a:pt x="12066" y="7562"/>
                  </a:cubicBezTo>
                  <a:cubicBezTo>
                    <a:pt x="12114" y="7562"/>
                    <a:pt x="12159" y="7548"/>
                    <a:pt x="12195" y="7512"/>
                  </a:cubicBezTo>
                  <a:cubicBezTo>
                    <a:pt x="12423" y="7284"/>
                    <a:pt x="12675" y="7237"/>
                    <a:pt x="12931" y="7237"/>
                  </a:cubicBezTo>
                  <a:cubicBezTo>
                    <a:pt x="13111" y="7237"/>
                    <a:pt x="13293" y="7261"/>
                    <a:pt x="13468" y="7261"/>
                  </a:cubicBezTo>
                  <a:cubicBezTo>
                    <a:pt x="13613" y="7261"/>
                    <a:pt x="13754" y="7245"/>
                    <a:pt x="13886" y="7187"/>
                  </a:cubicBezTo>
                  <a:cubicBezTo>
                    <a:pt x="13908" y="7183"/>
                    <a:pt x="13929" y="7181"/>
                    <a:pt x="13951" y="7181"/>
                  </a:cubicBezTo>
                  <a:cubicBezTo>
                    <a:pt x="14091" y="7181"/>
                    <a:pt x="14229" y="7265"/>
                    <a:pt x="14341" y="7349"/>
                  </a:cubicBezTo>
                  <a:cubicBezTo>
                    <a:pt x="14526" y="7501"/>
                    <a:pt x="14711" y="7565"/>
                    <a:pt x="14896" y="7565"/>
                  </a:cubicBezTo>
                  <a:cubicBezTo>
                    <a:pt x="15069" y="7565"/>
                    <a:pt x="15241" y="7509"/>
                    <a:pt x="15414" y="7415"/>
                  </a:cubicBezTo>
                  <a:cubicBezTo>
                    <a:pt x="16172" y="6935"/>
                    <a:pt x="16988" y="6847"/>
                    <a:pt x="17817" y="6847"/>
                  </a:cubicBezTo>
                  <a:cubicBezTo>
                    <a:pt x="18056" y="6847"/>
                    <a:pt x="18296" y="6854"/>
                    <a:pt x="18536" y="6862"/>
                  </a:cubicBezTo>
                  <a:cubicBezTo>
                    <a:pt x="18764" y="6894"/>
                    <a:pt x="18991" y="6894"/>
                    <a:pt x="19089" y="7122"/>
                  </a:cubicBezTo>
                  <a:cubicBezTo>
                    <a:pt x="19252" y="7512"/>
                    <a:pt x="19512" y="7642"/>
                    <a:pt x="19902" y="7642"/>
                  </a:cubicBezTo>
                  <a:cubicBezTo>
                    <a:pt x="20325" y="7675"/>
                    <a:pt x="20617" y="7902"/>
                    <a:pt x="20748" y="8293"/>
                  </a:cubicBezTo>
                  <a:cubicBezTo>
                    <a:pt x="20845" y="8585"/>
                    <a:pt x="21008" y="8845"/>
                    <a:pt x="21268" y="9008"/>
                  </a:cubicBezTo>
                  <a:cubicBezTo>
                    <a:pt x="21487" y="9136"/>
                    <a:pt x="21695" y="9222"/>
                    <a:pt x="21916" y="9222"/>
                  </a:cubicBezTo>
                  <a:cubicBezTo>
                    <a:pt x="22090" y="9222"/>
                    <a:pt x="22271" y="9169"/>
                    <a:pt x="22471" y="9041"/>
                  </a:cubicBezTo>
                  <a:cubicBezTo>
                    <a:pt x="22901" y="8737"/>
                    <a:pt x="23389" y="8532"/>
                    <a:pt x="23922" y="8532"/>
                  </a:cubicBezTo>
                  <a:cubicBezTo>
                    <a:pt x="24074" y="8532"/>
                    <a:pt x="24230" y="8549"/>
                    <a:pt x="24390" y="8585"/>
                  </a:cubicBezTo>
                  <a:cubicBezTo>
                    <a:pt x="24463" y="8605"/>
                    <a:pt x="24536" y="8614"/>
                    <a:pt x="24607" y="8614"/>
                  </a:cubicBezTo>
                  <a:cubicBezTo>
                    <a:pt x="24881" y="8614"/>
                    <a:pt x="25140" y="8480"/>
                    <a:pt x="25398" y="8325"/>
                  </a:cubicBezTo>
                  <a:cubicBezTo>
                    <a:pt x="25268" y="8228"/>
                    <a:pt x="25138" y="8130"/>
                    <a:pt x="25040" y="8000"/>
                  </a:cubicBezTo>
                  <a:cubicBezTo>
                    <a:pt x="23252" y="5951"/>
                    <a:pt x="21495" y="3935"/>
                    <a:pt x="19739" y="1886"/>
                  </a:cubicBezTo>
                  <a:cubicBezTo>
                    <a:pt x="19285" y="1363"/>
                    <a:pt x="18814" y="1063"/>
                    <a:pt x="18250" y="1063"/>
                  </a:cubicBezTo>
                  <a:cubicBezTo>
                    <a:pt x="18007" y="1063"/>
                    <a:pt x="17747" y="1118"/>
                    <a:pt x="17463" y="1236"/>
                  </a:cubicBezTo>
                  <a:cubicBezTo>
                    <a:pt x="17323" y="1282"/>
                    <a:pt x="17183" y="1305"/>
                    <a:pt x="17045" y="1305"/>
                  </a:cubicBezTo>
                  <a:cubicBezTo>
                    <a:pt x="16701" y="1305"/>
                    <a:pt x="16366" y="1166"/>
                    <a:pt x="16065" y="911"/>
                  </a:cubicBezTo>
                  <a:cubicBezTo>
                    <a:pt x="15772" y="618"/>
                    <a:pt x="15447" y="390"/>
                    <a:pt x="15024" y="260"/>
                  </a:cubicBezTo>
                  <a:cubicBezTo>
                    <a:pt x="14650" y="114"/>
                    <a:pt x="14292" y="0"/>
                    <a:pt x="13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6717725" y="1136913"/>
              <a:ext cx="387025" cy="806150"/>
            </a:xfrm>
            <a:custGeom>
              <a:avLst/>
              <a:gdLst/>
              <a:ahLst/>
              <a:cxnLst/>
              <a:rect l="l" t="t" r="r" b="b"/>
              <a:pathLst>
                <a:path w="15481" h="32246" extrusionOk="0">
                  <a:moveTo>
                    <a:pt x="2050" y="1"/>
                  </a:moveTo>
                  <a:cubicBezTo>
                    <a:pt x="1432" y="651"/>
                    <a:pt x="1172" y="1529"/>
                    <a:pt x="424" y="2082"/>
                  </a:cubicBezTo>
                  <a:cubicBezTo>
                    <a:pt x="1" y="2440"/>
                    <a:pt x="261" y="3057"/>
                    <a:pt x="359" y="3545"/>
                  </a:cubicBezTo>
                  <a:cubicBezTo>
                    <a:pt x="424" y="3935"/>
                    <a:pt x="424" y="4326"/>
                    <a:pt x="66" y="4391"/>
                  </a:cubicBezTo>
                  <a:cubicBezTo>
                    <a:pt x="521" y="4683"/>
                    <a:pt x="749" y="5106"/>
                    <a:pt x="846" y="5626"/>
                  </a:cubicBezTo>
                  <a:cubicBezTo>
                    <a:pt x="911" y="5984"/>
                    <a:pt x="1041" y="6309"/>
                    <a:pt x="1074" y="6667"/>
                  </a:cubicBezTo>
                  <a:cubicBezTo>
                    <a:pt x="1139" y="7187"/>
                    <a:pt x="1269" y="7545"/>
                    <a:pt x="1854" y="7740"/>
                  </a:cubicBezTo>
                  <a:cubicBezTo>
                    <a:pt x="2472" y="8000"/>
                    <a:pt x="2505" y="8228"/>
                    <a:pt x="2245" y="8911"/>
                  </a:cubicBezTo>
                  <a:cubicBezTo>
                    <a:pt x="2186" y="9146"/>
                    <a:pt x="2127" y="9408"/>
                    <a:pt x="2405" y="9408"/>
                  </a:cubicBezTo>
                  <a:cubicBezTo>
                    <a:pt x="2434" y="9408"/>
                    <a:pt x="2467" y="9405"/>
                    <a:pt x="2505" y="9399"/>
                  </a:cubicBezTo>
                  <a:cubicBezTo>
                    <a:pt x="2570" y="9390"/>
                    <a:pt x="2633" y="9386"/>
                    <a:pt x="2694" y="9386"/>
                  </a:cubicBezTo>
                  <a:cubicBezTo>
                    <a:pt x="3096" y="9386"/>
                    <a:pt x="3435" y="9559"/>
                    <a:pt x="3773" y="9756"/>
                  </a:cubicBezTo>
                  <a:cubicBezTo>
                    <a:pt x="4228" y="10049"/>
                    <a:pt x="4716" y="10309"/>
                    <a:pt x="5171" y="10569"/>
                  </a:cubicBezTo>
                  <a:cubicBezTo>
                    <a:pt x="5529" y="10765"/>
                    <a:pt x="5659" y="11057"/>
                    <a:pt x="5627" y="11447"/>
                  </a:cubicBezTo>
                  <a:cubicBezTo>
                    <a:pt x="5627" y="11838"/>
                    <a:pt x="5692" y="12195"/>
                    <a:pt x="5952" y="12521"/>
                  </a:cubicBezTo>
                  <a:cubicBezTo>
                    <a:pt x="6017" y="12618"/>
                    <a:pt x="6082" y="12716"/>
                    <a:pt x="6082" y="12813"/>
                  </a:cubicBezTo>
                  <a:cubicBezTo>
                    <a:pt x="5984" y="13431"/>
                    <a:pt x="6407" y="13724"/>
                    <a:pt x="6830" y="14049"/>
                  </a:cubicBezTo>
                  <a:cubicBezTo>
                    <a:pt x="7285" y="14407"/>
                    <a:pt x="7545" y="14960"/>
                    <a:pt x="8066" y="15285"/>
                  </a:cubicBezTo>
                  <a:cubicBezTo>
                    <a:pt x="8358" y="15480"/>
                    <a:pt x="8423" y="15838"/>
                    <a:pt x="8391" y="16195"/>
                  </a:cubicBezTo>
                  <a:cubicBezTo>
                    <a:pt x="8391" y="16358"/>
                    <a:pt x="8293" y="16553"/>
                    <a:pt x="8358" y="16651"/>
                  </a:cubicBezTo>
                  <a:cubicBezTo>
                    <a:pt x="8781" y="17464"/>
                    <a:pt x="8521" y="18374"/>
                    <a:pt x="8846" y="19187"/>
                  </a:cubicBezTo>
                  <a:cubicBezTo>
                    <a:pt x="9106" y="19870"/>
                    <a:pt x="9009" y="20228"/>
                    <a:pt x="8423" y="20650"/>
                  </a:cubicBezTo>
                  <a:cubicBezTo>
                    <a:pt x="7968" y="20976"/>
                    <a:pt x="7773" y="21594"/>
                    <a:pt x="7123" y="21691"/>
                  </a:cubicBezTo>
                  <a:cubicBezTo>
                    <a:pt x="6895" y="21756"/>
                    <a:pt x="6993" y="22049"/>
                    <a:pt x="7123" y="22179"/>
                  </a:cubicBezTo>
                  <a:cubicBezTo>
                    <a:pt x="7318" y="22374"/>
                    <a:pt x="7578" y="22569"/>
                    <a:pt x="7838" y="22699"/>
                  </a:cubicBezTo>
                  <a:cubicBezTo>
                    <a:pt x="8456" y="23122"/>
                    <a:pt x="9236" y="24390"/>
                    <a:pt x="9269" y="25138"/>
                  </a:cubicBezTo>
                  <a:cubicBezTo>
                    <a:pt x="9269" y="25203"/>
                    <a:pt x="9236" y="25301"/>
                    <a:pt x="9269" y="25366"/>
                  </a:cubicBezTo>
                  <a:cubicBezTo>
                    <a:pt x="9529" y="25984"/>
                    <a:pt x="9692" y="26537"/>
                    <a:pt x="9041" y="27024"/>
                  </a:cubicBezTo>
                  <a:cubicBezTo>
                    <a:pt x="8976" y="27772"/>
                    <a:pt x="8749" y="28520"/>
                    <a:pt x="9074" y="29398"/>
                  </a:cubicBezTo>
                  <a:cubicBezTo>
                    <a:pt x="9432" y="29008"/>
                    <a:pt x="9659" y="28683"/>
                    <a:pt x="9984" y="28520"/>
                  </a:cubicBezTo>
                  <a:cubicBezTo>
                    <a:pt x="10109" y="28449"/>
                    <a:pt x="10234" y="28397"/>
                    <a:pt x="10359" y="28397"/>
                  </a:cubicBezTo>
                  <a:cubicBezTo>
                    <a:pt x="10462" y="28397"/>
                    <a:pt x="10565" y="28432"/>
                    <a:pt x="10667" y="28520"/>
                  </a:cubicBezTo>
                  <a:cubicBezTo>
                    <a:pt x="10895" y="28683"/>
                    <a:pt x="10895" y="28910"/>
                    <a:pt x="10830" y="29171"/>
                  </a:cubicBezTo>
                  <a:cubicBezTo>
                    <a:pt x="10830" y="29268"/>
                    <a:pt x="10797" y="29333"/>
                    <a:pt x="10732" y="29398"/>
                  </a:cubicBezTo>
                  <a:cubicBezTo>
                    <a:pt x="10310" y="30016"/>
                    <a:pt x="10310" y="30667"/>
                    <a:pt x="10732" y="31284"/>
                  </a:cubicBezTo>
                  <a:cubicBezTo>
                    <a:pt x="10765" y="31349"/>
                    <a:pt x="10797" y="31447"/>
                    <a:pt x="10797" y="31512"/>
                  </a:cubicBezTo>
                  <a:cubicBezTo>
                    <a:pt x="10959" y="32017"/>
                    <a:pt x="11095" y="32246"/>
                    <a:pt x="11347" y="32246"/>
                  </a:cubicBezTo>
                  <a:cubicBezTo>
                    <a:pt x="11500" y="32246"/>
                    <a:pt x="11697" y="32160"/>
                    <a:pt x="11968" y="32000"/>
                  </a:cubicBezTo>
                  <a:cubicBezTo>
                    <a:pt x="12423" y="31740"/>
                    <a:pt x="12814" y="31414"/>
                    <a:pt x="13204" y="31089"/>
                  </a:cubicBezTo>
                  <a:cubicBezTo>
                    <a:pt x="13399" y="30927"/>
                    <a:pt x="13431" y="30667"/>
                    <a:pt x="13496" y="30439"/>
                  </a:cubicBezTo>
                  <a:cubicBezTo>
                    <a:pt x="13627" y="29854"/>
                    <a:pt x="13724" y="29236"/>
                    <a:pt x="14212" y="28845"/>
                  </a:cubicBezTo>
                  <a:cubicBezTo>
                    <a:pt x="14505" y="27740"/>
                    <a:pt x="14895" y="26634"/>
                    <a:pt x="14375" y="25496"/>
                  </a:cubicBezTo>
                  <a:cubicBezTo>
                    <a:pt x="14244" y="25203"/>
                    <a:pt x="14147" y="24911"/>
                    <a:pt x="14212" y="24553"/>
                  </a:cubicBezTo>
                  <a:cubicBezTo>
                    <a:pt x="14244" y="24293"/>
                    <a:pt x="14244" y="24033"/>
                    <a:pt x="14212" y="23740"/>
                  </a:cubicBezTo>
                  <a:cubicBezTo>
                    <a:pt x="14147" y="23122"/>
                    <a:pt x="14212" y="22992"/>
                    <a:pt x="14765" y="22732"/>
                  </a:cubicBezTo>
                  <a:cubicBezTo>
                    <a:pt x="15285" y="22439"/>
                    <a:pt x="15383" y="22342"/>
                    <a:pt x="15253" y="21789"/>
                  </a:cubicBezTo>
                  <a:cubicBezTo>
                    <a:pt x="15155" y="21431"/>
                    <a:pt x="15253" y="21073"/>
                    <a:pt x="15318" y="20748"/>
                  </a:cubicBezTo>
                  <a:cubicBezTo>
                    <a:pt x="15480" y="20065"/>
                    <a:pt x="15448" y="19415"/>
                    <a:pt x="15253" y="18732"/>
                  </a:cubicBezTo>
                  <a:cubicBezTo>
                    <a:pt x="14992" y="17886"/>
                    <a:pt x="14765" y="17008"/>
                    <a:pt x="14570" y="16163"/>
                  </a:cubicBezTo>
                  <a:cubicBezTo>
                    <a:pt x="14505" y="15805"/>
                    <a:pt x="14342" y="15642"/>
                    <a:pt x="13984" y="15577"/>
                  </a:cubicBezTo>
                  <a:cubicBezTo>
                    <a:pt x="13471" y="15457"/>
                    <a:pt x="13041" y="15083"/>
                    <a:pt x="12461" y="15083"/>
                  </a:cubicBezTo>
                  <a:cubicBezTo>
                    <a:pt x="12417" y="15083"/>
                    <a:pt x="12372" y="15085"/>
                    <a:pt x="12326" y="15090"/>
                  </a:cubicBezTo>
                  <a:cubicBezTo>
                    <a:pt x="12313" y="15094"/>
                    <a:pt x="12298" y="15096"/>
                    <a:pt x="12282" y="15096"/>
                  </a:cubicBezTo>
                  <a:cubicBezTo>
                    <a:pt x="12178" y="15096"/>
                    <a:pt x="12024" y="15012"/>
                    <a:pt x="11968" y="14927"/>
                  </a:cubicBezTo>
                  <a:cubicBezTo>
                    <a:pt x="11448" y="14179"/>
                    <a:pt x="10472" y="14114"/>
                    <a:pt x="9854" y="13496"/>
                  </a:cubicBezTo>
                  <a:cubicBezTo>
                    <a:pt x="9692" y="13301"/>
                    <a:pt x="9464" y="13269"/>
                    <a:pt x="9204" y="13269"/>
                  </a:cubicBezTo>
                  <a:cubicBezTo>
                    <a:pt x="8619" y="13269"/>
                    <a:pt x="8163" y="13008"/>
                    <a:pt x="7936" y="12423"/>
                  </a:cubicBezTo>
                  <a:cubicBezTo>
                    <a:pt x="7741" y="12000"/>
                    <a:pt x="7383" y="11675"/>
                    <a:pt x="6993" y="11415"/>
                  </a:cubicBezTo>
                  <a:cubicBezTo>
                    <a:pt x="6602" y="11187"/>
                    <a:pt x="6407" y="10895"/>
                    <a:pt x="6407" y="10374"/>
                  </a:cubicBezTo>
                  <a:cubicBezTo>
                    <a:pt x="6375" y="9561"/>
                    <a:pt x="6212" y="8716"/>
                    <a:pt x="5789" y="7968"/>
                  </a:cubicBezTo>
                  <a:cubicBezTo>
                    <a:pt x="5529" y="7578"/>
                    <a:pt x="5594" y="7220"/>
                    <a:pt x="5919" y="6895"/>
                  </a:cubicBezTo>
                  <a:cubicBezTo>
                    <a:pt x="6245" y="6537"/>
                    <a:pt x="6180" y="6407"/>
                    <a:pt x="5757" y="6179"/>
                  </a:cubicBezTo>
                  <a:cubicBezTo>
                    <a:pt x="4911" y="5659"/>
                    <a:pt x="4879" y="5659"/>
                    <a:pt x="5106" y="4716"/>
                  </a:cubicBezTo>
                  <a:cubicBezTo>
                    <a:pt x="5204" y="4391"/>
                    <a:pt x="5106" y="4163"/>
                    <a:pt x="4879" y="4000"/>
                  </a:cubicBezTo>
                  <a:cubicBezTo>
                    <a:pt x="4489" y="3708"/>
                    <a:pt x="4098" y="3383"/>
                    <a:pt x="3611" y="3318"/>
                  </a:cubicBezTo>
                  <a:cubicBezTo>
                    <a:pt x="2798" y="3220"/>
                    <a:pt x="2505" y="2700"/>
                    <a:pt x="2440" y="1984"/>
                  </a:cubicBezTo>
                  <a:cubicBezTo>
                    <a:pt x="2407" y="1887"/>
                    <a:pt x="2407" y="1757"/>
                    <a:pt x="2407" y="1659"/>
                  </a:cubicBezTo>
                  <a:cubicBezTo>
                    <a:pt x="2407" y="1074"/>
                    <a:pt x="2440" y="521"/>
                    <a:pt x="2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6779525" y="1070238"/>
              <a:ext cx="111400" cy="157750"/>
            </a:xfrm>
            <a:custGeom>
              <a:avLst/>
              <a:gdLst/>
              <a:ahLst/>
              <a:cxnLst/>
              <a:rect l="l" t="t" r="r" b="b"/>
              <a:pathLst>
                <a:path w="4456" h="6310" extrusionOk="0">
                  <a:moveTo>
                    <a:pt x="3382" y="1"/>
                  </a:moveTo>
                  <a:cubicBezTo>
                    <a:pt x="3252" y="66"/>
                    <a:pt x="3122" y="196"/>
                    <a:pt x="2992" y="326"/>
                  </a:cubicBezTo>
                  <a:cubicBezTo>
                    <a:pt x="2244" y="1172"/>
                    <a:pt x="1561" y="2082"/>
                    <a:pt x="293" y="2147"/>
                  </a:cubicBezTo>
                  <a:cubicBezTo>
                    <a:pt x="228" y="2147"/>
                    <a:pt x="98" y="2212"/>
                    <a:pt x="0" y="2277"/>
                  </a:cubicBezTo>
                  <a:cubicBezTo>
                    <a:pt x="33" y="2407"/>
                    <a:pt x="98" y="2570"/>
                    <a:pt x="163" y="2668"/>
                  </a:cubicBezTo>
                  <a:cubicBezTo>
                    <a:pt x="423" y="2960"/>
                    <a:pt x="456" y="3318"/>
                    <a:pt x="423" y="3676"/>
                  </a:cubicBezTo>
                  <a:cubicBezTo>
                    <a:pt x="423" y="3936"/>
                    <a:pt x="423" y="4196"/>
                    <a:pt x="456" y="4489"/>
                  </a:cubicBezTo>
                  <a:cubicBezTo>
                    <a:pt x="521" y="5042"/>
                    <a:pt x="748" y="5432"/>
                    <a:pt x="1399" y="5497"/>
                  </a:cubicBezTo>
                  <a:cubicBezTo>
                    <a:pt x="1984" y="5562"/>
                    <a:pt x="2374" y="6050"/>
                    <a:pt x="2960" y="6310"/>
                  </a:cubicBezTo>
                  <a:cubicBezTo>
                    <a:pt x="3740" y="5204"/>
                    <a:pt x="4456" y="4098"/>
                    <a:pt x="4358" y="2635"/>
                  </a:cubicBezTo>
                  <a:cubicBezTo>
                    <a:pt x="4325" y="2017"/>
                    <a:pt x="4228" y="1497"/>
                    <a:pt x="3870" y="1009"/>
                  </a:cubicBezTo>
                  <a:cubicBezTo>
                    <a:pt x="3643" y="684"/>
                    <a:pt x="3480" y="359"/>
                    <a:pt x="33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7132725" y="764563"/>
              <a:ext cx="534600" cy="447175"/>
            </a:xfrm>
            <a:custGeom>
              <a:avLst/>
              <a:gdLst/>
              <a:ahLst/>
              <a:cxnLst/>
              <a:rect l="l" t="t" r="r" b="b"/>
              <a:pathLst>
                <a:path w="21384" h="17887" extrusionOk="0">
                  <a:moveTo>
                    <a:pt x="17514" y="0"/>
                  </a:moveTo>
                  <a:cubicBezTo>
                    <a:pt x="17337" y="0"/>
                    <a:pt x="17177" y="138"/>
                    <a:pt x="17026" y="423"/>
                  </a:cubicBezTo>
                  <a:cubicBezTo>
                    <a:pt x="16714" y="955"/>
                    <a:pt x="16431" y="1336"/>
                    <a:pt x="15775" y="1336"/>
                  </a:cubicBezTo>
                  <a:cubicBezTo>
                    <a:pt x="15748" y="1336"/>
                    <a:pt x="15721" y="1335"/>
                    <a:pt x="15693" y="1334"/>
                  </a:cubicBezTo>
                  <a:cubicBezTo>
                    <a:pt x="15303" y="1334"/>
                    <a:pt x="15107" y="1757"/>
                    <a:pt x="14880" y="2114"/>
                  </a:cubicBezTo>
                  <a:cubicBezTo>
                    <a:pt x="14689" y="1987"/>
                    <a:pt x="14513" y="1920"/>
                    <a:pt x="14358" y="1920"/>
                  </a:cubicBezTo>
                  <a:cubicBezTo>
                    <a:pt x="14117" y="1920"/>
                    <a:pt x="13926" y="2083"/>
                    <a:pt x="13807" y="2440"/>
                  </a:cubicBezTo>
                  <a:cubicBezTo>
                    <a:pt x="13503" y="2323"/>
                    <a:pt x="13267" y="2072"/>
                    <a:pt x="12977" y="2072"/>
                  </a:cubicBezTo>
                  <a:cubicBezTo>
                    <a:pt x="12863" y="2072"/>
                    <a:pt x="12741" y="2111"/>
                    <a:pt x="12603" y="2212"/>
                  </a:cubicBezTo>
                  <a:cubicBezTo>
                    <a:pt x="12116" y="2537"/>
                    <a:pt x="12116" y="3025"/>
                    <a:pt x="12213" y="3448"/>
                  </a:cubicBezTo>
                  <a:cubicBezTo>
                    <a:pt x="12343" y="3935"/>
                    <a:pt x="12246" y="4293"/>
                    <a:pt x="11888" y="4586"/>
                  </a:cubicBezTo>
                  <a:cubicBezTo>
                    <a:pt x="10912" y="5366"/>
                    <a:pt x="10002" y="6244"/>
                    <a:pt x="8636" y="6407"/>
                  </a:cubicBezTo>
                  <a:cubicBezTo>
                    <a:pt x="7921" y="6472"/>
                    <a:pt x="7303" y="6927"/>
                    <a:pt x="6848" y="7513"/>
                  </a:cubicBezTo>
                  <a:cubicBezTo>
                    <a:pt x="6002" y="8521"/>
                    <a:pt x="4669" y="8943"/>
                    <a:pt x="3791" y="9919"/>
                  </a:cubicBezTo>
                  <a:cubicBezTo>
                    <a:pt x="3531" y="10244"/>
                    <a:pt x="2978" y="10277"/>
                    <a:pt x="2522" y="10277"/>
                  </a:cubicBezTo>
                  <a:cubicBezTo>
                    <a:pt x="2453" y="10280"/>
                    <a:pt x="2384" y="10281"/>
                    <a:pt x="2314" y="10281"/>
                  </a:cubicBezTo>
                  <a:cubicBezTo>
                    <a:pt x="2060" y="10281"/>
                    <a:pt x="1803" y="10264"/>
                    <a:pt x="1548" y="10264"/>
                  </a:cubicBezTo>
                  <a:cubicBezTo>
                    <a:pt x="1181" y="10264"/>
                    <a:pt x="818" y="10300"/>
                    <a:pt x="474" y="10472"/>
                  </a:cubicBezTo>
                  <a:cubicBezTo>
                    <a:pt x="474" y="10732"/>
                    <a:pt x="409" y="10992"/>
                    <a:pt x="311" y="11252"/>
                  </a:cubicBezTo>
                  <a:cubicBezTo>
                    <a:pt x="18" y="11838"/>
                    <a:pt x="148" y="12488"/>
                    <a:pt x="51" y="13073"/>
                  </a:cubicBezTo>
                  <a:cubicBezTo>
                    <a:pt x="1" y="13501"/>
                    <a:pt x="222" y="13714"/>
                    <a:pt x="596" y="13714"/>
                  </a:cubicBezTo>
                  <a:cubicBezTo>
                    <a:pt x="705" y="13714"/>
                    <a:pt x="828" y="13696"/>
                    <a:pt x="961" y="13659"/>
                  </a:cubicBezTo>
                  <a:cubicBezTo>
                    <a:pt x="1384" y="13529"/>
                    <a:pt x="1839" y="13431"/>
                    <a:pt x="2295" y="13366"/>
                  </a:cubicBezTo>
                  <a:cubicBezTo>
                    <a:pt x="2372" y="13357"/>
                    <a:pt x="2446" y="13352"/>
                    <a:pt x="2516" y="13352"/>
                  </a:cubicBezTo>
                  <a:cubicBezTo>
                    <a:pt x="3190" y="13352"/>
                    <a:pt x="3566" y="13768"/>
                    <a:pt x="3596" y="14504"/>
                  </a:cubicBezTo>
                  <a:cubicBezTo>
                    <a:pt x="3596" y="14699"/>
                    <a:pt x="3596" y="14797"/>
                    <a:pt x="3791" y="14895"/>
                  </a:cubicBezTo>
                  <a:cubicBezTo>
                    <a:pt x="4799" y="15577"/>
                    <a:pt x="4864" y="15838"/>
                    <a:pt x="4409" y="16943"/>
                  </a:cubicBezTo>
                  <a:cubicBezTo>
                    <a:pt x="4376" y="17041"/>
                    <a:pt x="4376" y="17106"/>
                    <a:pt x="4376" y="17269"/>
                  </a:cubicBezTo>
                  <a:cubicBezTo>
                    <a:pt x="4461" y="17256"/>
                    <a:pt x="4545" y="17251"/>
                    <a:pt x="4629" y="17251"/>
                  </a:cubicBezTo>
                  <a:cubicBezTo>
                    <a:pt x="4991" y="17251"/>
                    <a:pt x="5339" y="17352"/>
                    <a:pt x="5709" y="17431"/>
                  </a:cubicBezTo>
                  <a:cubicBezTo>
                    <a:pt x="6067" y="17496"/>
                    <a:pt x="6392" y="17626"/>
                    <a:pt x="6652" y="17886"/>
                  </a:cubicBezTo>
                  <a:cubicBezTo>
                    <a:pt x="6750" y="17789"/>
                    <a:pt x="6880" y="17691"/>
                    <a:pt x="7010" y="17626"/>
                  </a:cubicBezTo>
                  <a:cubicBezTo>
                    <a:pt x="7530" y="17334"/>
                    <a:pt x="7660" y="16911"/>
                    <a:pt x="7856" y="16390"/>
                  </a:cubicBezTo>
                  <a:cubicBezTo>
                    <a:pt x="8343" y="15155"/>
                    <a:pt x="8994" y="13919"/>
                    <a:pt x="9612" y="12716"/>
                  </a:cubicBezTo>
                  <a:cubicBezTo>
                    <a:pt x="9904" y="12195"/>
                    <a:pt x="10522" y="12033"/>
                    <a:pt x="11075" y="11935"/>
                  </a:cubicBezTo>
                  <a:cubicBezTo>
                    <a:pt x="11660" y="11805"/>
                    <a:pt x="11986" y="11545"/>
                    <a:pt x="12246" y="10960"/>
                  </a:cubicBezTo>
                  <a:cubicBezTo>
                    <a:pt x="12669" y="10017"/>
                    <a:pt x="13156" y="9074"/>
                    <a:pt x="13644" y="8163"/>
                  </a:cubicBezTo>
                  <a:cubicBezTo>
                    <a:pt x="14034" y="7448"/>
                    <a:pt x="14620" y="7122"/>
                    <a:pt x="15303" y="7057"/>
                  </a:cubicBezTo>
                  <a:cubicBezTo>
                    <a:pt x="16116" y="6960"/>
                    <a:pt x="16799" y="6635"/>
                    <a:pt x="17481" y="6277"/>
                  </a:cubicBezTo>
                  <a:cubicBezTo>
                    <a:pt x="17946" y="6029"/>
                    <a:pt x="18382" y="5722"/>
                    <a:pt x="18957" y="5722"/>
                  </a:cubicBezTo>
                  <a:cubicBezTo>
                    <a:pt x="18985" y="5722"/>
                    <a:pt x="19013" y="5723"/>
                    <a:pt x="19042" y="5724"/>
                  </a:cubicBezTo>
                  <a:cubicBezTo>
                    <a:pt x="19303" y="5724"/>
                    <a:pt x="19400" y="5594"/>
                    <a:pt x="19465" y="5301"/>
                  </a:cubicBezTo>
                  <a:cubicBezTo>
                    <a:pt x="19498" y="5074"/>
                    <a:pt x="19433" y="4781"/>
                    <a:pt x="19758" y="4521"/>
                  </a:cubicBezTo>
                  <a:cubicBezTo>
                    <a:pt x="19789" y="4515"/>
                    <a:pt x="19822" y="4512"/>
                    <a:pt x="19856" y="4512"/>
                  </a:cubicBezTo>
                  <a:cubicBezTo>
                    <a:pt x="20027" y="4512"/>
                    <a:pt x="20226" y="4579"/>
                    <a:pt x="20427" y="4579"/>
                  </a:cubicBezTo>
                  <a:cubicBezTo>
                    <a:pt x="20596" y="4579"/>
                    <a:pt x="20768" y="4532"/>
                    <a:pt x="20929" y="4358"/>
                  </a:cubicBezTo>
                  <a:cubicBezTo>
                    <a:pt x="21319" y="3903"/>
                    <a:pt x="21384" y="3513"/>
                    <a:pt x="20994" y="3122"/>
                  </a:cubicBezTo>
                  <a:cubicBezTo>
                    <a:pt x="20668" y="2830"/>
                    <a:pt x="20571" y="2537"/>
                    <a:pt x="20571" y="2147"/>
                  </a:cubicBezTo>
                  <a:cubicBezTo>
                    <a:pt x="20603" y="1431"/>
                    <a:pt x="20083" y="1236"/>
                    <a:pt x="19530" y="1171"/>
                  </a:cubicBezTo>
                  <a:cubicBezTo>
                    <a:pt x="18912" y="1106"/>
                    <a:pt x="18457" y="814"/>
                    <a:pt x="18067" y="358"/>
                  </a:cubicBezTo>
                  <a:cubicBezTo>
                    <a:pt x="17862" y="122"/>
                    <a:pt x="17680" y="0"/>
                    <a:pt x="17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6853500" y="1009963"/>
              <a:ext cx="284575" cy="503500"/>
            </a:xfrm>
            <a:custGeom>
              <a:avLst/>
              <a:gdLst/>
              <a:ahLst/>
              <a:cxnLst/>
              <a:rect l="l" t="t" r="r" b="b"/>
              <a:pathLst>
                <a:path w="11383" h="20140" extrusionOk="0">
                  <a:moveTo>
                    <a:pt x="7154" y="0"/>
                  </a:moveTo>
                  <a:cubicBezTo>
                    <a:pt x="6718" y="0"/>
                    <a:pt x="6485" y="425"/>
                    <a:pt x="6374" y="1046"/>
                  </a:cubicBezTo>
                  <a:cubicBezTo>
                    <a:pt x="6309" y="1566"/>
                    <a:pt x="6179" y="1989"/>
                    <a:pt x="5887" y="2412"/>
                  </a:cubicBezTo>
                  <a:cubicBezTo>
                    <a:pt x="5659" y="2737"/>
                    <a:pt x="5366" y="2900"/>
                    <a:pt x="4976" y="2900"/>
                  </a:cubicBezTo>
                  <a:cubicBezTo>
                    <a:pt x="4748" y="2932"/>
                    <a:pt x="4456" y="2900"/>
                    <a:pt x="4261" y="2997"/>
                  </a:cubicBezTo>
                  <a:cubicBezTo>
                    <a:pt x="3992" y="3124"/>
                    <a:pt x="3739" y="3175"/>
                    <a:pt x="3496" y="3175"/>
                  </a:cubicBezTo>
                  <a:cubicBezTo>
                    <a:pt x="2740" y="3175"/>
                    <a:pt x="2088" y="2675"/>
                    <a:pt x="1399" y="2379"/>
                  </a:cubicBezTo>
                  <a:cubicBezTo>
                    <a:pt x="1236" y="2314"/>
                    <a:pt x="1041" y="2282"/>
                    <a:pt x="911" y="2282"/>
                  </a:cubicBezTo>
                  <a:cubicBezTo>
                    <a:pt x="976" y="2510"/>
                    <a:pt x="1139" y="2770"/>
                    <a:pt x="1269" y="2997"/>
                  </a:cubicBezTo>
                  <a:cubicBezTo>
                    <a:pt x="2244" y="4493"/>
                    <a:pt x="2082" y="6022"/>
                    <a:pt x="1366" y="7518"/>
                  </a:cubicBezTo>
                  <a:cubicBezTo>
                    <a:pt x="1041" y="8200"/>
                    <a:pt x="553" y="8753"/>
                    <a:pt x="326" y="9469"/>
                  </a:cubicBezTo>
                  <a:cubicBezTo>
                    <a:pt x="261" y="9664"/>
                    <a:pt x="163" y="9859"/>
                    <a:pt x="98" y="10087"/>
                  </a:cubicBezTo>
                  <a:cubicBezTo>
                    <a:pt x="1" y="10379"/>
                    <a:pt x="66" y="10607"/>
                    <a:pt x="391" y="10704"/>
                  </a:cubicBezTo>
                  <a:cubicBezTo>
                    <a:pt x="586" y="10769"/>
                    <a:pt x="781" y="10867"/>
                    <a:pt x="944" y="11030"/>
                  </a:cubicBezTo>
                  <a:cubicBezTo>
                    <a:pt x="1301" y="11452"/>
                    <a:pt x="1334" y="11843"/>
                    <a:pt x="944" y="12233"/>
                  </a:cubicBezTo>
                  <a:cubicBezTo>
                    <a:pt x="749" y="12461"/>
                    <a:pt x="684" y="12623"/>
                    <a:pt x="846" y="12883"/>
                  </a:cubicBezTo>
                  <a:cubicBezTo>
                    <a:pt x="1301" y="13566"/>
                    <a:pt x="1399" y="14379"/>
                    <a:pt x="1464" y="15192"/>
                  </a:cubicBezTo>
                  <a:cubicBezTo>
                    <a:pt x="1529" y="15647"/>
                    <a:pt x="1659" y="15940"/>
                    <a:pt x="2049" y="16200"/>
                  </a:cubicBezTo>
                  <a:cubicBezTo>
                    <a:pt x="2440" y="16428"/>
                    <a:pt x="2765" y="16786"/>
                    <a:pt x="2927" y="17208"/>
                  </a:cubicBezTo>
                  <a:cubicBezTo>
                    <a:pt x="3109" y="17601"/>
                    <a:pt x="3402" y="17797"/>
                    <a:pt x="3807" y="17797"/>
                  </a:cubicBezTo>
                  <a:cubicBezTo>
                    <a:pt x="3839" y="17797"/>
                    <a:pt x="3870" y="17796"/>
                    <a:pt x="3903" y="17794"/>
                  </a:cubicBezTo>
                  <a:cubicBezTo>
                    <a:pt x="3968" y="17794"/>
                    <a:pt x="4049" y="17786"/>
                    <a:pt x="4122" y="17786"/>
                  </a:cubicBezTo>
                  <a:cubicBezTo>
                    <a:pt x="4196" y="17786"/>
                    <a:pt x="4261" y="17794"/>
                    <a:pt x="4293" y="17826"/>
                  </a:cubicBezTo>
                  <a:cubicBezTo>
                    <a:pt x="4846" y="18509"/>
                    <a:pt x="5822" y="18509"/>
                    <a:pt x="6374" y="19160"/>
                  </a:cubicBezTo>
                  <a:cubicBezTo>
                    <a:pt x="6505" y="19290"/>
                    <a:pt x="6635" y="19420"/>
                    <a:pt x="6797" y="19550"/>
                  </a:cubicBezTo>
                  <a:cubicBezTo>
                    <a:pt x="6922" y="19618"/>
                    <a:pt x="7063" y="19631"/>
                    <a:pt x="7208" y="19631"/>
                  </a:cubicBezTo>
                  <a:cubicBezTo>
                    <a:pt x="7292" y="19631"/>
                    <a:pt x="7377" y="19626"/>
                    <a:pt x="7461" y="19626"/>
                  </a:cubicBezTo>
                  <a:cubicBezTo>
                    <a:pt x="7645" y="19626"/>
                    <a:pt x="7823" y="19647"/>
                    <a:pt x="7968" y="19777"/>
                  </a:cubicBezTo>
                  <a:cubicBezTo>
                    <a:pt x="8236" y="19986"/>
                    <a:pt x="8530" y="20139"/>
                    <a:pt x="8927" y="20139"/>
                  </a:cubicBezTo>
                  <a:cubicBezTo>
                    <a:pt x="8964" y="20139"/>
                    <a:pt x="9002" y="20138"/>
                    <a:pt x="9041" y="20135"/>
                  </a:cubicBezTo>
                  <a:cubicBezTo>
                    <a:pt x="8878" y="19745"/>
                    <a:pt x="8813" y="19387"/>
                    <a:pt x="8748" y="19029"/>
                  </a:cubicBezTo>
                  <a:cubicBezTo>
                    <a:pt x="8716" y="18899"/>
                    <a:pt x="8683" y="18704"/>
                    <a:pt x="8618" y="18639"/>
                  </a:cubicBezTo>
                  <a:cubicBezTo>
                    <a:pt x="8033" y="18347"/>
                    <a:pt x="8000" y="17826"/>
                    <a:pt x="7870" y="17306"/>
                  </a:cubicBezTo>
                  <a:cubicBezTo>
                    <a:pt x="7805" y="16916"/>
                    <a:pt x="7480" y="16688"/>
                    <a:pt x="7090" y="16525"/>
                  </a:cubicBezTo>
                  <a:cubicBezTo>
                    <a:pt x="6797" y="16428"/>
                    <a:pt x="6570" y="16265"/>
                    <a:pt x="6635" y="15875"/>
                  </a:cubicBezTo>
                  <a:cubicBezTo>
                    <a:pt x="6667" y="15550"/>
                    <a:pt x="6862" y="15420"/>
                    <a:pt x="7155" y="15257"/>
                  </a:cubicBezTo>
                  <a:cubicBezTo>
                    <a:pt x="7561" y="15034"/>
                    <a:pt x="7967" y="14887"/>
                    <a:pt x="8389" y="14887"/>
                  </a:cubicBezTo>
                  <a:cubicBezTo>
                    <a:pt x="8643" y="14887"/>
                    <a:pt x="8902" y="14940"/>
                    <a:pt x="9171" y="15062"/>
                  </a:cubicBezTo>
                  <a:cubicBezTo>
                    <a:pt x="9235" y="15083"/>
                    <a:pt x="9292" y="15094"/>
                    <a:pt x="9343" y="15094"/>
                  </a:cubicBezTo>
                  <a:cubicBezTo>
                    <a:pt x="9525" y="15094"/>
                    <a:pt x="9619" y="14959"/>
                    <a:pt x="9594" y="14704"/>
                  </a:cubicBezTo>
                  <a:cubicBezTo>
                    <a:pt x="9561" y="14249"/>
                    <a:pt x="9399" y="13891"/>
                    <a:pt x="9106" y="13599"/>
                  </a:cubicBezTo>
                  <a:cubicBezTo>
                    <a:pt x="8456" y="12981"/>
                    <a:pt x="8033" y="12135"/>
                    <a:pt x="7318" y="11615"/>
                  </a:cubicBezTo>
                  <a:cubicBezTo>
                    <a:pt x="6992" y="11355"/>
                    <a:pt x="7057" y="10997"/>
                    <a:pt x="7122" y="10639"/>
                  </a:cubicBezTo>
                  <a:cubicBezTo>
                    <a:pt x="7415" y="9209"/>
                    <a:pt x="8391" y="8461"/>
                    <a:pt x="9659" y="8038"/>
                  </a:cubicBezTo>
                  <a:cubicBezTo>
                    <a:pt x="10212" y="7875"/>
                    <a:pt x="10504" y="7583"/>
                    <a:pt x="10667" y="7030"/>
                  </a:cubicBezTo>
                  <a:cubicBezTo>
                    <a:pt x="10732" y="6705"/>
                    <a:pt x="10992" y="6412"/>
                    <a:pt x="11155" y="6087"/>
                  </a:cubicBezTo>
                  <a:cubicBezTo>
                    <a:pt x="11317" y="5794"/>
                    <a:pt x="11383" y="5501"/>
                    <a:pt x="10960" y="5274"/>
                  </a:cubicBezTo>
                  <a:cubicBezTo>
                    <a:pt x="10635" y="5111"/>
                    <a:pt x="10602" y="4818"/>
                    <a:pt x="10732" y="4526"/>
                  </a:cubicBezTo>
                  <a:cubicBezTo>
                    <a:pt x="10862" y="4233"/>
                    <a:pt x="10830" y="3973"/>
                    <a:pt x="10765" y="3680"/>
                  </a:cubicBezTo>
                  <a:cubicBezTo>
                    <a:pt x="10570" y="2965"/>
                    <a:pt x="10700" y="2249"/>
                    <a:pt x="10862" y="1599"/>
                  </a:cubicBezTo>
                  <a:cubicBezTo>
                    <a:pt x="10927" y="1404"/>
                    <a:pt x="10992" y="1209"/>
                    <a:pt x="11025" y="1014"/>
                  </a:cubicBezTo>
                  <a:lnTo>
                    <a:pt x="11025" y="1014"/>
                  </a:lnTo>
                  <a:cubicBezTo>
                    <a:pt x="11006" y="1016"/>
                    <a:pt x="10986" y="1017"/>
                    <a:pt x="10967" y="1017"/>
                  </a:cubicBezTo>
                  <a:cubicBezTo>
                    <a:pt x="10682" y="1017"/>
                    <a:pt x="10327" y="806"/>
                    <a:pt x="10114" y="623"/>
                  </a:cubicBezTo>
                  <a:cubicBezTo>
                    <a:pt x="9896" y="405"/>
                    <a:pt x="9657" y="299"/>
                    <a:pt x="9426" y="299"/>
                  </a:cubicBezTo>
                  <a:cubicBezTo>
                    <a:pt x="9245" y="299"/>
                    <a:pt x="9069" y="364"/>
                    <a:pt x="8911" y="493"/>
                  </a:cubicBezTo>
                  <a:cubicBezTo>
                    <a:pt x="8772" y="593"/>
                    <a:pt x="8650" y="632"/>
                    <a:pt x="8541" y="632"/>
                  </a:cubicBezTo>
                  <a:cubicBezTo>
                    <a:pt x="8293" y="632"/>
                    <a:pt x="8106" y="434"/>
                    <a:pt x="7903" y="298"/>
                  </a:cubicBezTo>
                  <a:cubicBezTo>
                    <a:pt x="7604" y="92"/>
                    <a:pt x="7357" y="0"/>
                    <a:pt x="7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5642150" y="1124563"/>
              <a:ext cx="145550" cy="376350"/>
            </a:xfrm>
            <a:custGeom>
              <a:avLst/>
              <a:gdLst/>
              <a:ahLst/>
              <a:cxnLst/>
              <a:rect l="l" t="t" r="r" b="b"/>
              <a:pathLst>
                <a:path w="5822" h="15054" extrusionOk="0">
                  <a:moveTo>
                    <a:pt x="3822" y="0"/>
                  </a:moveTo>
                  <a:cubicBezTo>
                    <a:pt x="3604" y="0"/>
                    <a:pt x="3379" y="196"/>
                    <a:pt x="3090" y="592"/>
                  </a:cubicBezTo>
                  <a:cubicBezTo>
                    <a:pt x="2700" y="1112"/>
                    <a:pt x="2342" y="1568"/>
                    <a:pt x="1691" y="1828"/>
                  </a:cubicBezTo>
                  <a:cubicBezTo>
                    <a:pt x="1399" y="1925"/>
                    <a:pt x="1236" y="2186"/>
                    <a:pt x="1496" y="2641"/>
                  </a:cubicBezTo>
                  <a:cubicBezTo>
                    <a:pt x="1724" y="3031"/>
                    <a:pt x="1594" y="3551"/>
                    <a:pt x="1204" y="3909"/>
                  </a:cubicBezTo>
                  <a:cubicBezTo>
                    <a:pt x="911" y="4169"/>
                    <a:pt x="586" y="4429"/>
                    <a:pt x="391" y="4722"/>
                  </a:cubicBezTo>
                  <a:cubicBezTo>
                    <a:pt x="261" y="4950"/>
                    <a:pt x="65" y="5210"/>
                    <a:pt x="358" y="5568"/>
                  </a:cubicBezTo>
                  <a:cubicBezTo>
                    <a:pt x="748" y="6023"/>
                    <a:pt x="683" y="6576"/>
                    <a:pt x="391" y="7161"/>
                  </a:cubicBezTo>
                  <a:cubicBezTo>
                    <a:pt x="130" y="7681"/>
                    <a:pt x="65" y="8234"/>
                    <a:pt x="618" y="8722"/>
                  </a:cubicBezTo>
                  <a:cubicBezTo>
                    <a:pt x="943" y="9015"/>
                    <a:pt x="943" y="9470"/>
                    <a:pt x="846" y="9828"/>
                  </a:cubicBezTo>
                  <a:cubicBezTo>
                    <a:pt x="618" y="10641"/>
                    <a:pt x="586" y="11486"/>
                    <a:pt x="456" y="12299"/>
                  </a:cubicBezTo>
                  <a:cubicBezTo>
                    <a:pt x="326" y="12950"/>
                    <a:pt x="98" y="13567"/>
                    <a:pt x="33" y="14250"/>
                  </a:cubicBezTo>
                  <a:cubicBezTo>
                    <a:pt x="0" y="14641"/>
                    <a:pt x="163" y="14933"/>
                    <a:pt x="553" y="15031"/>
                  </a:cubicBezTo>
                  <a:cubicBezTo>
                    <a:pt x="601" y="15047"/>
                    <a:pt x="645" y="15054"/>
                    <a:pt x="686" y="15054"/>
                  </a:cubicBezTo>
                  <a:cubicBezTo>
                    <a:pt x="899" y="15054"/>
                    <a:pt x="1040" y="14859"/>
                    <a:pt x="1204" y="14641"/>
                  </a:cubicBezTo>
                  <a:cubicBezTo>
                    <a:pt x="1594" y="14088"/>
                    <a:pt x="1854" y="13535"/>
                    <a:pt x="2017" y="12852"/>
                  </a:cubicBezTo>
                  <a:cubicBezTo>
                    <a:pt x="2309" y="11551"/>
                    <a:pt x="2700" y="10250"/>
                    <a:pt x="3285" y="9015"/>
                  </a:cubicBezTo>
                  <a:cubicBezTo>
                    <a:pt x="3545" y="8494"/>
                    <a:pt x="4195" y="8332"/>
                    <a:pt x="4293" y="7681"/>
                  </a:cubicBezTo>
                  <a:cubicBezTo>
                    <a:pt x="3643" y="7096"/>
                    <a:pt x="3578" y="6381"/>
                    <a:pt x="4130" y="5698"/>
                  </a:cubicBezTo>
                  <a:cubicBezTo>
                    <a:pt x="4521" y="5210"/>
                    <a:pt x="4553" y="4852"/>
                    <a:pt x="4130" y="4397"/>
                  </a:cubicBezTo>
                  <a:cubicBezTo>
                    <a:pt x="3968" y="4202"/>
                    <a:pt x="3838" y="3942"/>
                    <a:pt x="3805" y="3747"/>
                  </a:cubicBezTo>
                  <a:cubicBezTo>
                    <a:pt x="3742" y="3398"/>
                    <a:pt x="3678" y="2802"/>
                    <a:pt x="4157" y="2802"/>
                  </a:cubicBezTo>
                  <a:cubicBezTo>
                    <a:pt x="4169" y="2802"/>
                    <a:pt x="4182" y="2803"/>
                    <a:pt x="4195" y="2803"/>
                  </a:cubicBezTo>
                  <a:cubicBezTo>
                    <a:pt x="4220" y="2804"/>
                    <a:pt x="4244" y="2805"/>
                    <a:pt x="4267" y="2805"/>
                  </a:cubicBezTo>
                  <a:cubicBezTo>
                    <a:pt x="5030" y="2805"/>
                    <a:pt x="5380" y="2302"/>
                    <a:pt x="5821" y="1860"/>
                  </a:cubicBezTo>
                  <a:lnTo>
                    <a:pt x="5821" y="1795"/>
                  </a:lnTo>
                  <a:cubicBezTo>
                    <a:pt x="5561" y="1308"/>
                    <a:pt x="4911" y="1210"/>
                    <a:pt x="4618" y="755"/>
                  </a:cubicBezTo>
                  <a:cubicBezTo>
                    <a:pt x="4307" y="253"/>
                    <a:pt x="4069" y="0"/>
                    <a:pt x="3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5872225" y="1149063"/>
              <a:ext cx="143100" cy="189500"/>
            </a:xfrm>
            <a:custGeom>
              <a:avLst/>
              <a:gdLst/>
              <a:ahLst/>
              <a:cxnLst/>
              <a:rect l="l" t="t" r="r" b="b"/>
              <a:pathLst>
                <a:path w="5724" h="7580" extrusionOk="0">
                  <a:moveTo>
                    <a:pt x="4142" y="0"/>
                  </a:moveTo>
                  <a:cubicBezTo>
                    <a:pt x="3515" y="0"/>
                    <a:pt x="3187" y="341"/>
                    <a:pt x="3187" y="653"/>
                  </a:cubicBezTo>
                  <a:cubicBezTo>
                    <a:pt x="3122" y="1271"/>
                    <a:pt x="2732" y="1368"/>
                    <a:pt x="2342" y="1368"/>
                  </a:cubicBezTo>
                  <a:cubicBezTo>
                    <a:pt x="1594" y="1401"/>
                    <a:pt x="1139" y="1889"/>
                    <a:pt x="716" y="2376"/>
                  </a:cubicBezTo>
                  <a:lnTo>
                    <a:pt x="781" y="2441"/>
                  </a:lnTo>
                  <a:cubicBezTo>
                    <a:pt x="781" y="3027"/>
                    <a:pt x="813" y="3580"/>
                    <a:pt x="326" y="4100"/>
                  </a:cubicBezTo>
                  <a:cubicBezTo>
                    <a:pt x="0" y="4458"/>
                    <a:pt x="131" y="5108"/>
                    <a:pt x="456" y="5531"/>
                  </a:cubicBezTo>
                  <a:cubicBezTo>
                    <a:pt x="781" y="5921"/>
                    <a:pt x="846" y="6214"/>
                    <a:pt x="651" y="6701"/>
                  </a:cubicBezTo>
                  <a:cubicBezTo>
                    <a:pt x="456" y="7059"/>
                    <a:pt x="683" y="7417"/>
                    <a:pt x="1106" y="7579"/>
                  </a:cubicBezTo>
                  <a:cubicBezTo>
                    <a:pt x="1171" y="7547"/>
                    <a:pt x="1301" y="7547"/>
                    <a:pt x="1334" y="7482"/>
                  </a:cubicBezTo>
                  <a:cubicBezTo>
                    <a:pt x="2244" y="6409"/>
                    <a:pt x="3675" y="6116"/>
                    <a:pt x="4716" y="5238"/>
                  </a:cubicBezTo>
                  <a:cubicBezTo>
                    <a:pt x="5041" y="4945"/>
                    <a:pt x="5366" y="4783"/>
                    <a:pt x="5171" y="4327"/>
                  </a:cubicBezTo>
                  <a:cubicBezTo>
                    <a:pt x="4846" y="3514"/>
                    <a:pt x="5073" y="2832"/>
                    <a:pt x="5724" y="2149"/>
                  </a:cubicBezTo>
                  <a:cubicBezTo>
                    <a:pt x="4943" y="1563"/>
                    <a:pt x="3968" y="1141"/>
                    <a:pt x="4228" y="2"/>
                  </a:cubicBezTo>
                  <a:cubicBezTo>
                    <a:pt x="4199" y="1"/>
                    <a:pt x="4170" y="0"/>
                    <a:pt x="4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5910425" y="1112488"/>
              <a:ext cx="40675" cy="30525"/>
            </a:xfrm>
            <a:custGeom>
              <a:avLst/>
              <a:gdLst/>
              <a:ahLst/>
              <a:cxnLst/>
              <a:rect l="l" t="t" r="r" b="b"/>
              <a:pathLst>
                <a:path w="1627" h="1221" extrusionOk="0">
                  <a:moveTo>
                    <a:pt x="833" y="0"/>
                  </a:moveTo>
                  <a:cubicBezTo>
                    <a:pt x="417" y="0"/>
                    <a:pt x="315" y="431"/>
                    <a:pt x="1" y="620"/>
                  </a:cubicBezTo>
                  <a:cubicBezTo>
                    <a:pt x="187" y="945"/>
                    <a:pt x="356" y="1221"/>
                    <a:pt x="640" y="1221"/>
                  </a:cubicBezTo>
                  <a:cubicBezTo>
                    <a:pt x="753" y="1221"/>
                    <a:pt x="884" y="1177"/>
                    <a:pt x="1041" y="1075"/>
                  </a:cubicBezTo>
                  <a:cubicBezTo>
                    <a:pt x="1627" y="685"/>
                    <a:pt x="1334" y="360"/>
                    <a:pt x="1041" y="2"/>
                  </a:cubicBezTo>
                  <a:lnTo>
                    <a:pt x="879" y="2"/>
                  </a:lnTo>
                  <a:cubicBezTo>
                    <a:pt x="863" y="1"/>
                    <a:pt x="848" y="0"/>
                    <a:pt x="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3" name="Google Shape;413;p37"/>
          <p:cNvSpPr/>
          <p:nvPr/>
        </p:nvSpPr>
        <p:spPr>
          <a:xfrm>
            <a:off x="2000250" y="1034700"/>
            <a:ext cx="419100" cy="41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7"/>
          <p:cNvSpPr/>
          <p:nvPr/>
        </p:nvSpPr>
        <p:spPr>
          <a:xfrm>
            <a:off x="2000250" y="1909917"/>
            <a:ext cx="419100" cy="4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7"/>
          <p:cNvSpPr/>
          <p:nvPr/>
        </p:nvSpPr>
        <p:spPr>
          <a:xfrm>
            <a:off x="2000250" y="2785133"/>
            <a:ext cx="419100" cy="419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7"/>
          <p:cNvSpPr txBox="1"/>
          <p:nvPr/>
        </p:nvSpPr>
        <p:spPr>
          <a:xfrm>
            <a:off x="2409625" y="1064050"/>
            <a:ext cx="28260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EastUS</a:t>
            </a:r>
            <a:endParaRPr sz="2000" b="1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18" name="Google Shape;418;p37"/>
          <p:cNvSpPr txBox="1"/>
          <p:nvPr/>
        </p:nvSpPr>
        <p:spPr>
          <a:xfrm>
            <a:off x="2401125" y="1932570"/>
            <a:ext cx="28260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Australia Central</a:t>
            </a:r>
            <a:endParaRPr sz="2000" b="1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20" name="Google Shape;420;p37"/>
          <p:cNvSpPr txBox="1"/>
          <p:nvPr/>
        </p:nvSpPr>
        <p:spPr>
          <a:xfrm>
            <a:off x="2419350" y="2817579"/>
            <a:ext cx="28260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Southest Asia</a:t>
            </a:r>
            <a:endParaRPr sz="2000" b="1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22" name="Google Shape;422;p37"/>
          <p:cNvSpPr/>
          <p:nvPr/>
        </p:nvSpPr>
        <p:spPr>
          <a:xfrm>
            <a:off x="2000250" y="3660350"/>
            <a:ext cx="419100" cy="41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7"/>
          <p:cNvSpPr txBox="1"/>
          <p:nvPr/>
        </p:nvSpPr>
        <p:spPr>
          <a:xfrm>
            <a:off x="2401125" y="3675507"/>
            <a:ext cx="28260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West Asia</a:t>
            </a:r>
            <a:endParaRPr sz="2000" b="1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25" name="Google Shape;425;p37"/>
          <p:cNvSpPr txBox="1">
            <a:spLocks noGrp="1"/>
          </p:cNvSpPr>
          <p:nvPr>
            <p:ph type="title"/>
          </p:nvPr>
        </p:nvSpPr>
        <p:spPr>
          <a:xfrm rot="-5400000">
            <a:off x="-992125" y="2332650"/>
            <a:ext cx="38862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Zona Ketersedian 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Pitch Deck Minitheme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D8D8D8"/>
      </a:lt2>
      <a:accent1>
        <a:srgbClr val="F1C232"/>
      </a:accent1>
      <a:accent2>
        <a:srgbClr val="6D9EE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380</Words>
  <Application>Microsoft Office PowerPoint</Application>
  <PresentationFormat>On-screen Show (16:9)</PresentationFormat>
  <Paragraphs>89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Work Sans</vt:lpstr>
      <vt:lpstr>Roboto</vt:lpstr>
      <vt:lpstr>Simple Pitch Deck Minitheme by Slidesgo</vt:lpstr>
      <vt:lpstr>Auction Indo  Mari bisnis</vt:lpstr>
      <vt:lpstr>Ketentuan Pembuatan </vt:lpstr>
      <vt:lpstr>Langkah – Langkah </vt:lpstr>
      <vt:lpstr>Alat – Alat kebutuhan </vt:lpstr>
      <vt:lpstr>Data Masuk </vt:lpstr>
      <vt:lpstr>Price Calculate</vt:lpstr>
      <vt:lpstr>$50</vt:lpstr>
      <vt:lpstr>Zona ketersedian </vt:lpstr>
      <vt:lpstr>Zona Ketersedian </vt:lpstr>
      <vt:lpstr>SUBNET</vt:lpstr>
      <vt:lpstr>URL</vt:lpstr>
      <vt:lpstr>Profil Pembuat</vt:lpstr>
      <vt:lpstr>Contact Personal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Auction Indo  Mari bisnis</dc:title>
  <dc:creator>Thowus Ajmalifanka</dc:creator>
  <cp:lastModifiedBy>ifan thowus</cp:lastModifiedBy>
  <cp:revision>4</cp:revision>
  <dcterms:modified xsi:type="dcterms:W3CDTF">2021-12-03T12:04:47Z</dcterms:modified>
</cp:coreProperties>
</file>